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handoutMasterIdLst>
    <p:handoutMasterId r:id="rId9"/>
  </p:handoutMasterIdLst>
  <p:sldIdLst>
    <p:sldId id="264" r:id="rId2"/>
    <p:sldId id="259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AEF47-D8D2-410D-9133-DF9CDF591ECF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AA364-EBFC-4407-983D-D4430B2099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53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653D4-B38D-45C5-82E6-5346FD2956B0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157A5-4FAA-4EA7-AB9F-1B96338FC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042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57A5-4FAA-4EA7-AB9F-1B96338FC4B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07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6F9C-BA1C-45DE-92D6-D02100DA80C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extBox 1"/>
          <p:cNvSpPr txBox="1"/>
          <p:nvPr userDrawn="1"/>
        </p:nvSpPr>
        <p:spPr>
          <a:xfrm>
            <a:off x="0" y="658555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alibri"/>
                <a:cs typeface="Calibri"/>
              </a:rPr>
              <a:t>XIX </a:t>
            </a:r>
            <a:r>
              <a:rPr lang="en-US" sz="1100" dirty="0" err="1" smtClean="0">
                <a:latin typeface="Calibri"/>
                <a:cs typeface="Calibri"/>
              </a:rPr>
              <a:t>Seminário</a:t>
            </a:r>
            <a:r>
              <a:rPr lang="en-US" sz="1100" baseline="0" dirty="0" smtClean="0">
                <a:latin typeface="Calibri"/>
                <a:cs typeface="Calibri"/>
              </a:rPr>
              <a:t> de </a:t>
            </a:r>
            <a:r>
              <a:rPr lang="en-US" sz="1100" baseline="0" dirty="0" err="1" smtClean="0">
                <a:latin typeface="Calibri"/>
                <a:cs typeface="Calibri"/>
              </a:rPr>
              <a:t>Iniciação</a:t>
            </a:r>
            <a:r>
              <a:rPr lang="en-US" sz="1100" baseline="0" dirty="0" smtClean="0">
                <a:latin typeface="Calibri"/>
                <a:cs typeface="Calibri"/>
              </a:rPr>
              <a:t> </a:t>
            </a:r>
            <a:r>
              <a:rPr lang="en-US" sz="1100" baseline="0" dirty="0" err="1" smtClean="0">
                <a:latin typeface="Calibri"/>
                <a:cs typeface="Calibri"/>
              </a:rPr>
              <a:t>Científica</a:t>
            </a:r>
            <a:r>
              <a:rPr lang="en-US" sz="1100" baseline="0" dirty="0" smtClean="0">
                <a:latin typeface="Calibri"/>
                <a:cs typeface="Calibri"/>
              </a:rPr>
              <a:t> e </a:t>
            </a:r>
            <a:r>
              <a:rPr lang="en-US" sz="1100" baseline="0" dirty="0" err="1" smtClean="0">
                <a:latin typeface="Calibri"/>
                <a:cs typeface="Calibri"/>
              </a:rPr>
              <a:t>Tecnológica</a:t>
            </a:r>
            <a:r>
              <a:rPr lang="en-US" sz="1100" baseline="0" dirty="0" smtClean="0">
                <a:latin typeface="Calibri"/>
                <a:cs typeface="Calibri"/>
              </a:rPr>
              <a:t> - 19 a 21 de </a:t>
            </a:r>
            <a:r>
              <a:rPr lang="en-US" sz="1100" baseline="0" dirty="0" err="1" smtClean="0">
                <a:latin typeface="Calibri"/>
                <a:cs typeface="Calibri"/>
              </a:rPr>
              <a:t>Novembro</a:t>
            </a:r>
            <a:r>
              <a:rPr lang="en-US" sz="1100" baseline="0" dirty="0" smtClean="0">
                <a:latin typeface="Calibri"/>
                <a:cs typeface="Calibri"/>
              </a:rPr>
              <a:t> de 2014 – Câmpus </a:t>
            </a:r>
            <a:r>
              <a:rPr lang="en-US" sz="1100" baseline="0" dirty="0" err="1" smtClean="0">
                <a:latin typeface="Calibri"/>
                <a:cs typeface="Calibri"/>
              </a:rPr>
              <a:t>Medianeira</a:t>
            </a:r>
            <a:endParaRPr lang="en-US"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97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C64FB-63B6-4D6C-B022-DB7EAD184C46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2966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AD7C1-7587-4704-AB53-3111AF4F3C9E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3471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88678-9091-489D-968E-9D620CF3E1B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9765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1474F-2237-4DEC-9910-1565C96240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0765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5733E-1C78-40CC-A3CC-FCF1985193F4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4272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5C3AE-6AF7-4C05-B2B6-16EACCECEA2A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20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F6A56-EE6E-43DF-898E-2FAB3624E3E2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5156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C05CA-15AA-4EC3-AD4D-A3D6D3D81B6B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6902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407E6-F042-413E-9D73-F3179E0E23B6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0097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EB0FA-361D-4331-B4E9-CCBC95FBEB2F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1942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0D988-5238-4681-8D7D-144BD39C5250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0335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21474F-2237-4DEC-9910-1565C96240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491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88678-9091-489D-968E-9D620CF3E1BB}" type="slidenum">
              <a:rPr lang="pt-BR" altLang="en-US" smtClean="0"/>
              <a:pPr>
                <a:defRPr/>
              </a:pPr>
              <a:t>1</a:t>
            </a:fld>
            <a:endParaRPr lang="pt-BR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23528" y="5085184"/>
            <a:ext cx="8209284" cy="0"/>
          </a:xfrm>
          <a:prstGeom prst="line">
            <a:avLst/>
          </a:prstGeom>
          <a:noFill/>
          <a:ln w="57150" cmpd="thinThick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5229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/>
              <a:t>Acadêmico(a): </a:t>
            </a:r>
            <a:r>
              <a:rPr lang="pt-BR" dirty="0" smtClean="0"/>
              <a:t>Nome do acadêmico(a)</a:t>
            </a:r>
          </a:p>
          <a:p>
            <a:pPr algn="ctr">
              <a:spcBef>
                <a:spcPct val="50000"/>
              </a:spcBef>
            </a:pPr>
            <a:r>
              <a:rPr lang="pt-BR" b="1" dirty="0" smtClean="0"/>
              <a:t>Orientador(a):  </a:t>
            </a:r>
            <a:r>
              <a:rPr lang="pt-BR" dirty="0" smtClean="0"/>
              <a:t>Nome do Orientador(a)</a:t>
            </a:r>
          </a:p>
          <a:p>
            <a:pPr algn="ctr">
              <a:spcBef>
                <a:spcPct val="50000"/>
              </a:spcBef>
            </a:pPr>
            <a:r>
              <a:rPr lang="pt-BR" dirty="0" smtClean="0"/>
              <a:t>Câmpus </a:t>
            </a:r>
            <a:r>
              <a:rPr lang="pt-BR" dirty="0" err="1" smtClean="0"/>
              <a:t>xxxxxxxxxxxxxxxx</a:t>
            </a:r>
            <a:endParaRPr lang="pt-BR" dirty="0" smtClean="0"/>
          </a:p>
        </p:txBody>
      </p:sp>
      <p:sp>
        <p:nvSpPr>
          <p:cNvPr id="9" name="TextBox 6"/>
          <p:cNvSpPr txBox="1"/>
          <p:nvPr/>
        </p:nvSpPr>
        <p:spPr>
          <a:xfrm>
            <a:off x="0" y="263691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  <a:latin typeface="Calibri"/>
                <a:cs typeface="Calibri"/>
              </a:rPr>
              <a:t>TÍTULO DO TRABALHO</a:t>
            </a:r>
            <a:endParaRPr lang="en-US" sz="4400" b="1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25518"/>
            <a:ext cx="2628000" cy="830253"/>
          </a:xfrm>
          <a:prstGeom prst="rect">
            <a:avLst/>
          </a:prstGeom>
        </p:spPr>
      </p:pic>
      <p:sp>
        <p:nvSpPr>
          <p:cNvPr id="11" name="Rectangle 6"/>
          <p:cNvSpPr/>
          <p:nvPr/>
        </p:nvSpPr>
        <p:spPr>
          <a:xfrm>
            <a:off x="2771800" y="296055"/>
            <a:ext cx="3409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II Workshop de Ciência, Tecnologia &amp; Inovação</a:t>
            </a:r>
          </a:p>
          <a:p>
            <a:pPr lvl="0" algn="ctr"/>
            <a:r>
              <a:rPr lang="x-none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1</a:t>
            </a:r>
            <a:r>
              <a:rPr lang="pt-B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7</a:t>
            </a:r>
            <a:r>
              <a:rPr lang="x-none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 a </a:t>
            </a:r>
            <a:r>
              <a:rPr lang="pt-B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18</a:t>
            </a:r>
            <a:r>
              <a:rPr lang="x-none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 de Novembro de 2014 </a:t>
            </a:r>
            <a:endParaRPr lang="pt-BR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00"/>
                  </a:gs>
                  <a:gs pos="47000">
                    <a:srgbClr val="FFFF00"/>
                  </a:gs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Calibri"/>
              <a:cs typeface="Calibri"/>
            </a:endParaRPr>
          </a:p>
          <a:p>
            <a:pPr lvl="0" algn="ctr"/>
            <a:r>
              <a:rPr lang="pt-B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Francisco Beltrão </a:t>
            </a:r>
            <a:r>
              <a:rPr lang="x-none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47000">
                      <a:srgbClr val="FFFF00"/>
                    </a:gs>
                    <a:gs pos="8300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Calibri"/>
                <a:cs typeface="Calibri"/>
              </a:rPr>
              <a:t>- PR</a:t>
            </a:r>
            <a:endParaRPr lang="x-none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00"/>
                  </a:gs>
                  <a:gs pos="47000">
                    <a:srgbClr val="FFFF00"/>
                  </a:gs>
                  <a:gs pos="8300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pic>
        <p:nvPicPr>
          <p:cNvPr id="12" name="Imagem 11" descr="selo 10 anos colorido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192488" y="256255"/>
            <a:ext cx="2772000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INTRODUÇÃO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E931A-1C82-413F-B0AD-248176CF04B7}" type="slidenum">
              <a:rPr lang="pt-BR" altLang="en-US" smtClean="0"/>
              <a:pPr>
                <a:defRPr/>
              </a:pPr>
              <a:t>2</a:t>
            </a:fld>
            <a:endParaRPr lang="pt-B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5733E-1C78-40CC-A3CC-FCF1985193F4}" type="slidenum">
              <a:rPr lang="pt-BR" altLang="en-US" smtClean="0"/>
              <a:pPr>
                <a:defRPr/>
              </a:pPr>
              <a:t>3</a:t>
            </a:fld>
            <a:endParaRPr lang="pt-B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MATERIAIS E MÉTODOS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9829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5733E-1C78-40CC-A3CC-FCF1985193F4}" type="slidenum">
              <a:rPr lang="pt-BR" altLang="en-US" smtClean="0"/>
              <a:pPr>
                <a:defRPr/>
              </a:pPr>
              <a:t>4</a:t>
            </a:fld>
            <a:endParaRPr lang="pt-B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RESULTADOS E DISCUSSÃO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1359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5733E-1C78-40CC-A3CC-FCF1985193F4}" type="slidenum">
              <a:rPr lang="pt-BR" altLang="en-US" smtClean="0"/>
              <a:pPr>
                <a:defRPr/>
              </a:pPr>
              <a:t>5</a:t>
            </a:fld>
            <a:endParaRPr lang="pt-B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CONCLUSÃO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5733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5733E-1C78-40CC-A3CC-FCF1985193F4}" type="slidenum">
              <a:rPr lang="pt-BR" altLang="en-US" smtClean="0"/>
              <a:pPr>
                <a:defRPr/>
              </a:pPr>
              <a:t>6</a:t>
            </a:fld>
            <a:endParaRPr lang="pt-B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REFERÊNCIAS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8913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53</Words>
  <Application>Microsoft Office PowerPoint</Application>
  <PresentationFormat>Apresentação na tela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cogeti</cp:lastModifiedBy>
  <cp:revision>89</cp:revision>
  <dcterms:created xsi:type="dcterms:W3CDTF">2006-08-01T12:47:50Z</dcterms:created>
  <dcterms:modified xsi:type="dcterms:W3CDTF">2014-11-06T15:48:42Z</dcterms:modified>
</cp:coreProperties>
</file>