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6.png" ContentType="image/png"/>
  <Override PartName="/ppt/media/image5.jpeg" ContentType="image/jpe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pt-BR" sz="2000" spc="-1">
                <a:latin typeface="Arial"/>
              </a:rPr>
              <a:t>Clique para editar o formato de notas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pt-BR" sz="1400" spc="-1">
                <a:latin typeface="Times New Roman"/>
              </a:rPr>
              <a:t>&lt;cabeçalho&gt;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pt-BR" sz="1400" spc="-1">
                <a:latin typeface="Times New Roman"/>
              </a:rPr>
              <a:t>&lt;data/hora&gt;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pt-BR" sz="1400" spc="-1">
                <a:latin typeface="Times New Roman"/>
              </a:rPr>
              <a:t>&lt;rodapé&gt;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F7948853-EB1A-4CD8-905D-EF5DB25AC793}" type="slidenum">
              <a:rPr lang="pt-BR" sz="1400" spc="-1">
                <a:latin typeface="Times New Roman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625CA69-034B-4D2E-A21C-A3C0434BF7C8}" type="slidenum">
              <a:rPr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788652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880" y="5373360"/>
            <a:ext cx="788652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5240" y="458964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65240" y="537336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880" y="537336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7886520" cy="1499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3880" y="4589640"/>
            <a:ext cx="7886520" cy="1499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627000" y="4589640"/>
            <a:ext cx="1879560" cy="14997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627000" y="4589640"/>
            <a:ext cx="1879560" cy="1499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23880" y="4589640"/>
            <a:ext cx="7886520" cy="149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7886520" cy="1499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3848400" cy="1499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65240" y="4589640"/>
            <a:ext cx="3848400" cy="1499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23880" y="1709640"/>
            <a:ext cx="7886520" cy="13222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880" y="537336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65240" y="4589640"/>
            <a:ext cx="3848400" cy="1499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3880" y="4589640"/>
            <a:ext cx="7886520" cy="149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3848400" cy="1499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65240" y="458964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65240" y="537336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65240" y="458964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880" y="5373360"/>
            <a:ext cx="788652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788652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880" y="5373360"/>
            <a:ext cx="788652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65240" y="458964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65240" y="537336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23880" y="537336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7886520" cy="1499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880" y="4589640"/>
            <a:ext cx="7886520" cy="1499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3627000" y="4589640"/>
            <a:ext cx="1879560" cy="14997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3627000" y="4589640"/>
            <a:ext cx="1879560" cy="1499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7886520" cy="1499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3848400" cy="1499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5240" y="4589640"/>
            <a:ext cx="3848400" cy="1499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3880" y="1709640"/>
            <a:ext cx="7886520" cy="13222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880" y="537336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65240" y="4589640"/>
            <a:ext cx="3848400" cy="1499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3848400" cy="1499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5240" y="458964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5240" y="537336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5240" y="4589640"/>
            <a:ext cx="384840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880" y="5373360"/>
            <a:ext cx="7886520" cy="715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t-BR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t-BR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t-BR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t-BR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t-BR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t-BR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  <a:endParaRPr/>
          </a:p>
          <a:p>
            <a:pPr marL="171360" indent="-171000">
              <a:lnSpc>
                <a:spcPct val="100000"/>
              </a:lnSpc>
              <a:buFont typeface="Arial"/>
              <a:buChar char="•"/>
            </a:pPr>
            <a:r>
              <a:rPr lang="pt-BR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tópicosClique para editar os estilos do texto mestre</a:t>
            </a:r>
            <a:endParaRPr/>
          </a:p>
          <a:p>
            <a:pPr lvl="1" marL="514440" indent="-171000">
              <a:lnSpc>
                <a:spcPct val="100000"/>
              </a:lnSpc>
              <a:buFont typeface="Arial"/>
              <a:buChar char="•"/>
            </a:pPr>
            <a:r>
              <a:rPr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nível</a:t>
            </a:r>
            <a:endParaRPr/>
          </a:p>
          <a:p>
            <a:pPr lvl="2" marL="857160" indent="-171000">
              <a:lnSpc>
                <a:spcPct val="100000"/>
              </a:lnSpc>
              <a:buFont typeface="Arial"/>
              <a:buChar char="•"/>
            </a:pPr>
            <a:r>
              <a:rPr lang="pt-B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Terceiro nível</a:t>
            </a:r>
            <a:endParaRPr/>
          </a:p>
          <a:p>
            <a:pPr lvl="3" marL="1200240" indent="-171000">
              <a:lnSpc>
                <a:spcPct val="100000"/>
              </a:lnSpc>
              <a:buFont typeface="Arial"/>
              <a:buChar char="•"/>
            </a:pPr>
            <a:r>
              <a:rPr lang="pt-BR" sz="13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nível</a:t>
            </a:r>
            <a:endParaRPr/>
          </a:p>
          <a:p>
            <a:pPr lvl="4" marL="1542960" indent="-171000">
              <a:lnSpc>
                <a:spcPct val="100000"/>
              </a:lnSpc>
              <a:buFont typeface="Arial"/>
              <a:buChar char="•"/>
            </a:pPr>
            <a:r>
              <a:rPr lang="pt-BR" sz="13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nível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C98D305-79C9-45D5-A3B1-72BFDB6118B7}" type="slidenum">
              <a:rPr lang="pt-BR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pt-BR" sz="3300" spc="-1">
                <a:latin typeface="Arial"/>
              </a:rPr>
              <a:t>Clique para editar o formato do texto do título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pt-BR" sz="4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Clique para editar o título mestre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7886520" cy="14997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t-BR" sz="1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t-BR" sz="1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t-BR" sz="1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t-BR" sz="1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t-BR" sz="1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t-BR" sz="1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</a:pPr>
            <a:r>
              <a:rPr lang="pt-BR" sz="1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tópicosClique para editar o texto mestre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9A82583-B0D2-46B4-A4A6-1FE5704DD7B8}" type="slidenum">
              <a:rPr lang="pt-BR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6356DD1B-CA17-4729-8DD4-847D2A574CAF}" type="slidenum">
              <a:rPr lang="pt-BR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/>
          </a:p>
        </p:txBody>
      </p:sp>
      <p:sp>
        <p:nvSpPr>
          <p:cNvPr id="84" name="Line 2"/>
          <p:cNvSpPr/>
          <p:nvPr/>
        </p:nvSpPr>
        <p:spPr>
          <a:xfrm>
            <a:off x="323280" y="5085000"/>
            <a:ext cx="8209440" cy="0"/>
          </a:xfrm>
          <a:prstGeom prst="line">
            <a:avLst/>
          </a:prstGeom>
          <a:ln w="57240">
            <a:solidFill>
              <a:srgbClr val="ffff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3"/>
          <p:cNvSpPr/>
          <p:nvPr/>
        </p:nvSpPr>
        <p:spPr>
          <a:xfrm>
            <a:off x="0" y="5229360"/>
            <a:ext cx="9143640" cy="1065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Acadêmico(a): </a:t>
            </a:r>
            <a:r>
              <a:rPr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Nome do acadêmico(a)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Orientador(a):  </a:t>
            </a:r>
            <a:r>
              <a:rPr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Nome do Orientador(a)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Câmpus xxxxxxxxxxxxxxxx</a:t>
            </a:r>
            <a:endParaRPr/>
          </a:p>
        </p:txBody>
      </p:sp>
      <p:sp>
        <p:nvSpPr>
          <p:cNvPr id="86" name="CustomShape 4"/>
          <p:cNvSpPr/>
          <p:nvPr/>
        </p:nvSpPr>
        <p:spPr>
          <a:xfrm>
            <a:off x="0" y="2637000"/>
            <a:ext cx="914364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TÍTULO DO TRABALHO</a:t>
            </a:r>
            <a:endParaRPr/>
          </a:p>
        </p:txBody>
      </p:sp>
      <p:sp>
        <p:nvSpPr>
          <p:cNvPr id="87" name="CustomShape 5"/>
          <p:cNvSpPr/>
          <p:nvPr/>
        </p:nvSpPr>
        <p:spPr>
          <a:xfrm>
            <a:off x="2771640" y="295920"/>
            <a:ext cx="3409560" cy="191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III Workshop de Ciência, Tecnologia &amp; Inovação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 a 17 de Novembro de 2015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Francisco Beltrão - PR</a:t>
            </a:r>
            <a:endParaRPr/>
          </a:p>
        </p:txBody>
      </p:sp>
      <p:pic>
        <p:nvPicPr>
          <p:cNvPr id="88" name="Imagem 11" descr=""/>
          <p:cNvPicPr/>
          <p:nvPr/>
        </p:nvPicPr>
        <p:blipFill>
          <a:blip r:embed="rId1"/>
          <a:stretch/>
        </p:blipFill>
        <p:spPr>
          <a:xfrm>
            <a:off x="6192360" y="256320"/>
            <a:ext cx="2771640" cy="1223640"/>
          </a:xfrm>
          <a:prstGeom prst="rect">
            <a:avLst/>
          </a:prstGeom>
          <a:ln>
            <a:noFill/>
          </a:ln>
        </p:spPr>
      </p:pic>
      <p:pic>
        <p:nvPicPr>
          <p:cNvPr id="89" name="" descr=""/>
          <p:cNvPicPr/>
          <p:nvPr/>
        </p:nvPicPr>
        <p:blipFill>
          <a:blip r:embed="rId2"/>
          <a:stretch/>
        </p:blipFill>
        <p:spPr>
          <a:xfrm>
            <a:off x="72000" y="161280"/>
            <a:ext cx="2869920" cy="1566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0" y="313560"/>
            <a:ext cx="903600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INTRODUÇÃO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2048A0A3-F18F-4A21-8EC3-FB3D6171B8CA}" type="slidenum">
              <a:rPr lang="pt-BR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D36F0B2B-6BB9-4087-8B9D-F44139D3B226}" type="slidenum">
              <a:rPr lang="pt-BR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0" y="313560"/>
            <a:ext cx="903600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MATERIAIS E MÉTODOS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5154E4A6-2D24-4427-B9B7-6586F37333AD}" type="slidenum">
              <a:rPr lang="pt-BR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0" y="313560"/>
            <a:ext cx="903600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RESULTADOS E DISCUSSÃO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552974AD-0F2E-4B77-8695-367091383BA6}" type="slidenum">
              <a:rPr lang="pt-BR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0" y="313560"/>
            <a:ext cx="903600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CONCLUSÃO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8DCE7F0F-1D9F-47CA-B5DB-102837901FF5}" type="slidenum">
              <a:rPr lang="pt-BR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0" y="313560"/>
            <a:ext cx="903600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REFERÊNCIAS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Application>LibreOffice/5.0.1.2.0$Linux_X86_64 LibreOffice_project/00m0$Build-2</Application>
  <Paragraphs>19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2006-08-01T12:47:50Z</dcterms:created>
  <dc:creator>Usuario</dc:creator>
  <dc:language>pt-BR</dc:language>
  <cp:lastModifiedBy>Wellton Oliveira</cp:lastModifiedBy>
  <dcterms:modified xsi:type="dcterms:W3CDTF">2015-09-22T11:31:28Z</dcterms:modified>
  <cp:revision>91</cp:revision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