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053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226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67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32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661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015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000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835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965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364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160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516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BBB2F5E2-ECF1-4293-B046-DBBA18D0814F}" type="slidenum">
              <a:rPr lang="pt-BR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098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76000" y="2830680"/>
            <a:ext cx="907164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TÍTULO APRESENTAÇÃO </a:t>
            </a:r>
            <a:r>
              <a:rPr lang="pt-BR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IV WCTI</a:t>
            </a:r>
            <a:endParaRPr lang="pt-BR" sz="4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76000" y="3622680"/>
            <a:ext cx="907164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2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SEU NOME – </a:t>
            </a:r>
            <a:r>
              <a:rPr lang="pt-BR" sz="25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INSTITUIÇÃO</a:t>
            </a:r>
            <a:endParaRPr lang="pt-BR" sz="25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403560"/>
            <a:ext cx="907164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b="1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INTRODUÇÃO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06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50000"/>
              </a:lnSpc>
            </a:pPr>
            <a:r>
              <a:rPr lang="pt-BR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pt-BR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lang="pt-BR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UTFPR – </a:t>
            </a:r>
            <a:r>
              <a:rPr lang="pt-BR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Câmpus</a:t>
            </a:r>
            <a:r>
              <a:rPr lang="pt-BR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Francisco Beltrão</a:t>
            </a:r>
            <a:r>
              <a:rPr lang="pt-BR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tem a honra em convidar a comunidade acadêmica interna e externa para participarem do </a:t>
            </a:r>
            <a:r>
              <a:rPr lang="pt-BR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IV WCTI</a:t>
            </a:r>
            <a:r>
              <a:rPr lang="pt-BR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a ser realizado nos dias 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05</a:t>
            </a:r>
            <a:r>
              <a:rPr lang="pt-BR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 06 de 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outubro</a:t>
            </a:r>
            <a:r>
              <a:rPr lang="pt-BR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2017.</a:t>
            </a:r>
            <a:endParaRPr lang="pt-B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403560"/>
            <a:ext cx="907164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b="1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MATERIAIS E MÉTODOS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06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</a:t>
            </a:r>
            <a:r>
              <a:rPr lang="pt-BR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UTFPR – </a:t>
            </a:r>
            <a:r>
              <a:rPr lang="pt-BR" sz="2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Câmpus</a:t>
            </a:r>
            <a:r>
              <a:rPr lang="pt-BR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Francisco Beltrão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tem a honra em convidar a comunidade acadêmica interna e externa para participarem do </a:t>
            </a:r>
            <a:r>
              <a:rPr lang="pt-BR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IV WCTI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a ser realizado nos dias 05 e 06 de outubro de 2017.</a:t>
            </a:r>
            <a:endParaRPr lang="pt-BR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403560"/>
            <a:ext cx="907164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b="1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RESULTADOS</a:t>
            </a:r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06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UTFPR – </a:t>
            </a:r>
            <a:r>
              <a:rPr lang="pt-BR" sz="2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Câmpus</a:t>
            </a:r>
            <a:r>
              <a:rPr lang="pt-BR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Francisco Beltrão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tem a honra em convidar a comunidade acadêmica interna e externa para participarem do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IV WCTI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a ser realizado nos dias 05 e 06 de outubro de 2017.</a:t>
            </a:r>
            <a:endParaRPr lang="pt-BR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403560"/>
            <a:ext cx="907164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CONSIDERAÇÕES FINAIS</a:t>
            </a:r>
            <a:endParaRPr lang="pt-BR" sz="4400" b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06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UTFPR – </a:t>
            </a:r>
            <a:r>
              <a:rPr lang="pt-BR" sz="2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Câmpus</a:t>
            </a:r>
            <a:r>
              <a:rPr lang="pt-BR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Francisco Beltrão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tem a honra em convidar a comunidade acadêmica interna e externa para participarem do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IV WCTI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a ser realizado nos dias 05 e 06 de outubro de 2017.</a:t>
            </a:r>
            <a:endParaRPr lang="pt-BR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150000"/>
              </a:lnSpc>
            </a:pPr>
            <a:endParaRPr lang="pt-B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403560"/>
            <a:ext cx="907164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pt-BR" sz="4400" b="1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REFERÊNCIAS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06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UTFPR – </a:t>
            </a:r>
            <a:r>
              <a:rPr lang="pt-BR" sz="2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Câmpus</a:t>
            </a:r>
            <a:r>
              <a:rPr lang="pt-BR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Francisco Beltrão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tem a honra em convidar a comunidade acadêmica interna e externa para participarem do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IV WCTI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a ser realizado nos dias 05 e 06 de outubro de 2017.</a:t>
            </a:r>
            <a:endParaRPr lang="pt-BR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504000" y="403560"/>
            <a:ext cx="907164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1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AGRADECIMENTOS</a:t>
            </a:r>
            <a:endParaRPr lang="pt-BR" sz="4400" b="1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504000" y="1769040"/>
            <a:ext cx="9071640" cy="406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>
              <a:lnSpc>
                <a:spcPct val="15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UTFPR – </a:t>
            </a:r>
            <a:r>
              <a:rPr lang="pt-BR" sz="2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Câmpus</a:t>
            </a:r>
            <a:r>
              <a:rPr lang="pt-BR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Francisco Beltrão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tem a honra em convidar a comunidade acadêmica interna e externa para participarem do </a:t>
            </a:r>
            <a:r>
              <a:rPr lang="pt-BR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IV WCTI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a ser realizado nos dias 05 e 06 de outubro de 2017.</a:t>
            </a:r>
            <a:endParaRPr lang="pt-BR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4825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17</Words>
  <Application>Microsoft Office PowerPoint</Application>
  <PresentationFormat>Personalizar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Camila Nicola Boeri Di Domenico</dc:creator>
  <dc:description/>
  <cp:lastModifiedBy>Camila Nicola Boeri Di Domenico</cp:lastModifiedBy>
  <cp:revision>9</cp:revision>
  <dcterms:created xsi:type="dcterms:W3CDTF">2016-10-31T18:05:22Z</dcterms:created>
  <dcterms:modified xsi:type="dcterms:W3CDTF">2017-09-28T12:50:04Z</dcterms:modified>
  <dc:language>en-US</dc:language>
</cp:coreProperties>
</file>