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  <p:sldMasterId id="2147483672" r:id="rId2"/>
  </p:sldMasterIdLst>
  <p:notesMasterIdLst>
    <p:notesMasterId r:id="rId4"/>
  </p:notesMasterIdLst>
  <p:sldIdLst>
    <p:sldId id="256" r:id="rId3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1" d="100"/>
          <a:sy n="31" d="100"/>
        </p:scale>
        <p:origin x="204" y="-4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43446" y="685800"/>
            <a:ext cx="2571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56258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784" y="4343395"/>
            <a:ext cx="5486386" cy="4114791"/>
          </a:xfrm>
          <a:prstGeom prst="rect">
            <a:avLst/>
          </a:prstGeom>
          <a:noFill/>
          <a:ln>
            <a:noFill/>
          </a:ln>
        </p:spPr>
        <p:txBody>
          <a:bodyPr lIns="81350" tIns="81350" rIns="81350" bIns="8135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0075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lIns="471925" tIns="471925" rIns="471925" bIns="471925" anchor="b" anchorCtr="0"/>
          <a:lstStyle>
            <a:lvl1pPr lvl="0" algn="ctr">
              <a:spcBef>
                <a:spcPts val="0"/>
              </a:spcBef>
              <a:buSzPct val="100000"/>
              <a:defRPr sz="26800"/>
            </a:lvl1pPr>
            <a:lvl2pPr lvl="1" algn="ctr">
              <a:spcBef>
                <a:spcPts val="0"/>
              </a:spcBef>
              <a:buSzPct val="100000"/>
              <a:defRPr sz="26800"/>
            </a:lvl2pPr>
            <a:lvl3pPr lvl="2" algn="ctr">
              <a:spcBef>
                <a:spcPts val="0"/>
              </a:spcBef>
              <a:buSzPct val="100000"/>
              <a:defRPr sz="26800"/>
            </a:lvl3pPr>
            <a:lvl4pPr lvl="3" algn="ctr">
              <a:spcBef>
                <a:spcPts val="0"/>
              </a:spcBef>
              <a:buSzPct val="100000"/>
              <a:defRPr sz="26800"/>
            </a:lvl4pPr>
            <a:lvl5pPr lvl="4" algn="ctr">
              <a:spcBef>
                <a:spcPts val="0"/>
              </a:spcBef>
              <a:buSzPct val="100000"/>
              <a:defRPr sz="26800"/>
            </a:lvl5pPr>
            <a:lvl6pPr lvl="5" algn="ctr">
              <a:spcBef>
                <a:spcPts val="0"/>
              </a:spcBef>
              <a:buSzPct val="100000"/>
              <a:defRPr sz="26800"/>
            </a:lvl6pPr>
            <a:lvl7pPr lvl="6" algn="ctr">
              <a:spcBef>
                <a:spcPts val="0"/>
              </a:spcBef>
              <a:buSzPct val="100000"/>
              <a:defRPr sz="26800"/>
            </a:lvl7pPr>
            <a:lvl8pPr lvl="7" algn="ctr">
              <a:spcBef>
                <a:spcPts val="0"/>
              </a:spcBef>
              <a:buSzPct val="100000"/>
              <a:defRPr sz="26800"/>
            </a:lvl8pPr>
            <a:lvl9pPr lvl="8" algn="ctr">
              <a:spcBef>
                <a:spcPts val="0"/>
              </a:spcBef>
              <a:buSzPct val="100000"/>
              <a:defRPr sz="26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1104448" y="23803674"/>
            <a:ext cx="30191100" cy="6657000"/>
          </a:xfrm>
          <a:prstGeom prst="rect">
            <a:avLst/>
          </a:prstGeom>
        </p:spPr>
        <p:txBody>
          <a:bodyPr lIns="471925" tIns="471925" rIns="471925" bIns="4719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45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</p:spPr>
        <p:txBody>
          <a:bodyPr lIns="471925" tIns="471925" rIns="471925" bIns="4719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104448" y="9290288"/>
            <a:ext cx="30191100" cy="16491300"/>
          </a:xfrm>
          <a:prstGeom prst="rect">
            <a:avLst/>
          </a:prstGeom>
        </p:spPr>
        <p:txBody>
          <a:bodyPr lIns="471925" tIns="471925" rIns="471925" bIns="471925" anchor="b" anchorCtr="0"/>
          <a:lstStyle>
            <a:lvl1pPr lvl="0" algn="ctr">
              <a:spcBef>
                <a:spcPts val="0"/>
              </a:spcBef>
              <a:buSzPct val="100000"/>
              <a:defRPr sz="61900"/>
            </a:lvl1pPr>
            <a:lvl2pPr lvl="1" algn="ctr">
              <a:spcBef>
                <a:spcPts val="0"/>
              </a:spcBef>
              <a:buSzPct val="100000"/>
              <a:defRPr sz="61900"/>
            </a:lvl2pPr>
            <a:lvl3pPr lvl="2" algn="ctr">
              <a:spcBef>
                <a:spcPts val="0"/>
              </a:spcBef>
              <a:buSzPct val="100000"/>
              <a:defRPr sz="61900"/>
            </a:lvl3pPr>
            <a:lvl4pPr lvl="3" algn="ctr">
              <a:spcBef>
                <a:spcPts val="0"/>
              </a:spcBef>
              <a:buSzPct val="100000"/>
              <a:defRPr sz="61900"/>
            </a:lvl4pPr>
            <a:lvl5pPr lvl="4" algn="ctr">
              <a:spcBef>
                <a:spcPts val="0"/>
              </a:spcBef>
              <a:buSzPct val="100000"/>
              <a:defRPr sz="61900"/>
            </a:lvl5pPr>
            <a:lvl6pPr lvl="5" algn="ctr">
              <a:spcBef>
                <a:spcPts val="0"/>
              </a:spcBef>
              <a:buSzPct val="100000"/>
              <a:defRPr sz="61900"/>
            </a:lvl6pPr>
            <a:lvl7pPr lvl="6" algn="ctr">
              <a:spcBef>
                <a:spcPts val="0"/>
              </a:spcBef>
              <a:buSzPct val="100000"/>
              <a:defRPr sz="61900"/>
            </a:lvl7pPr>
            <a:lvl8pPr lvl="7" algn="ctr">
              <a:spcBef>
                <a:spcPts val="0"/>
              </a:spcBef>
              <a:buSzPct val="100000"/>
              <a:defRPr sz="61900"/>
            </a:lvl8pPr>
            <a:lvl9pPr lvl="8" algn="ctr">
              <a:spcBef>
                <a:spcPts val="0"/>
              </a:spcBef>
              <a:buSzPct val="100000"/>
              <a:defRPr sz="619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104448" y="26475380"/>
            <a:ext cx="30191100" cy="10925400"/>
          </a:xfrm>
          <a:prstGeom prst="rect">
            <a:avLst/>
          </a:prstGeom>
        </p:spPr>
        <p:txBody>
          <a:bodyPr lIns="471925" tIns="471925" rIns="471925" bIns="4719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</p:spPr>
        <p:txBody>
          <a:bodyPr lIns="471925" tIns="471925" rIns="471925" bIns="4719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</p:spPr>
        <p:txBody>
          <a:bodyPr lIns="471925" tIns="471925" rIns="471925" bIns="4719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2430054" y="7069937"/>
            <a:ext cx="27539400" cy="150396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ctr" anchorCtr="0"/>
          <a:lstStyle>
            <a:lvl1pPr marL="0" marR="0" lvl="0" indent="0" algn="l" rtl="0">
              <a:spcBef>
                <a:spcPts val="0"/>
              </a:spcBef>
              <a:buNone/>
              <a:defRPr sz="21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21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21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21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21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21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21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21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1619676" y="10108653"/>
            <a:ext cx="29159700" cy="250557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ctr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2430054" y="7069937"/>
            <a:ext cx="27539400" cy="150396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ctr" anchorCtr="0"/>
          <a:lstStyle>
            <a:lvl1pPr marL="0" marR="0" lvl="0" indent="0" algn="l" rtl="0">
              <a:spcBef>
                <a:spcPts val="0"/>
              </a:spcBef>
              <a:buNone/>
              <a:defRPr sz="21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21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21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21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21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21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21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21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1619676" y="10108653"/>
            <a:ext cx="29159700" cy="250557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t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2430054" y="7069937"/>
            <a:ext cx="27539400" cy="150396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ctr" anchorCtr="0"/>
          <a:lstStyle>
            <a:lvl1pPr marL="0" marR="0" lvl="0" indent="0" algn="l" rtl="0">
              <a:spcBef>
                <a:spcPts val="0"/>
              </a:spcBef>
              <a:buNone/>
              <a:defRPr sz="21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21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21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21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21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21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21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21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619676" y="10108653"/>
            <a:ext cx="14229600" cy="250557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t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16561090" y="10108653"/>
            <a:ext cx="14229600" cy="250557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t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2430054" y="7069937"/>
            <a:ext cx="27539400" cy="150396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ctr" anchorCtr="0"/>
          <a:lstStyle>
            <a:lvl1pPr marL="0" marR="0" lvl="0" indent="0" algn="l" rtl="0">
              <a:spcBef>
                <a:spcPts val="0"/>
              </a:spcBef>
              <a:buNone/>
              <a:defRPr sz="21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21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21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21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21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21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21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21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21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entered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subTitle" idx="1"/>
          </p:nvPr>
        </p:nvSpPr>
        <p:spPr>
          <a:xfrm>
            <a:off x="2430054" y="7069937"/>
            <a:ext cx="27539400" cy="697155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ctr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2430054" y="7069937"/>
            <a:ext cx="27539400" cy="150396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ctr" anchorCtr="0"/>
          <a:lstStyle>
            <a:lvl1pPr marL="0" marR="0" lvl="0" indent="0" algn="l" rtl="0">
              <a:spcBef>
                <a:spcPts val="0"/>
              </a:spcBef>
              <a:buNone/>
              <a:defRPr sz="21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21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21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21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21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21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21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21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1619676" y="10108653"/>
            <a:ext cx="14229600" cy="11951399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t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1619676" y="23195905"/>
            <a:ext cx="14229600" cy="119514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t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3"/>
          </p:nvPr>
        </p:nvSpPr>
        <p:spPr>
          <a:xfrm>
            <a:off x="16561090" y="10108653"/>
            <a:ext cx="14229600" cy="250557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t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 Content and 2 Conten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2430054" y="7069937"/>
            <a:ext cx="27539400" cy="150396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ctr" anchorCtr="0"/>
          <a:lstStyle>
            <a:lvl1pPr marL="0" marR="0" lvl="0" indent="0" algn="l" rtl="0">
              <a:spcBef>
                <a:spcPts val="0"/>
              </a:spcBef>
              <a:buNone/>
              <a:defRPr sz="21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21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21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21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21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21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21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21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619676" y="10108653"/>
            <a:ext cx="14229600" cy="250557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t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16561090" y="10108653"/>
            <a:ext cx="14229600" cy="11951399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t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3"/>
          </p:nvPr>
        </p:nvSpPr>
        <p:spPr>
          <a:xfrm>
            <a:off x="16561090" y="23195905"/>
            <a:ext cx="14229600" cy="119514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t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104448" y="18064881"/>
            <a:ext cx="30191100" cy="7070100"/>
          </a:xfrm>
          <a:prstGeom prst="rect">
            <a:avLst/>
          </a:prstGeom>
        </p:spPr>
        <p:txBody>
          <a:bodyPr lIns="471925" tIns="471925" rIns="471925" bIns="471925" anchor="ctr" anchorCtr="0"/>
          <a:lstStyle>
            <a:lvl1pPr lvl="0" algn="ctr">
              <a:spcBef>
                <a:spcPts val="0"/>
              </a:spcBef>
              <a:buSzPct val="100000"/>
              <a:defRPr sz="18600"/>
            </a:lvl1pPr>
            <a:lvl2pPr lvl="1" algn="ctr">
              <a:spcBef>
                <a:spcPts val="0"/>
              </a:spcBef>
              <a:buSzPct val="100000"/>
              <a:defRPr sz="18600"/>
            </a:lvl2pPr>
            <a:lvl3pPr lvl="2" algn="ctr">
              <a:spcBef>
                <a:spcPts val="0"/>
              </a:spcBef>
              <a:buSzPct val="100000"/>
              <a:defRPr sz="18600"/>
            </a:lvl3pPr>
            <a:lvl4pPr lvl="3" algn="ctr">
              <a:spcBef>
                <a:spcPts val="0"/>
              </a:spcBef>
              <a:buSzPct val="100000"/>
              <a:defRPr sz="18600"/>
            </a:lvl4pPr>
            <a:lvl5pPr lvl="4" algn="ctr">
              <a:spcBef>
                <a:spcPts val="0"/>
              </a:spcBef>
              <a:buSzPct val="100000"/>
              <a:defRPr sz="18600"/>
            </a:lvl5pPr>
            <a:lvl6pPr lvl="5" algn="ctr">
              <a:spcBef>
                <a:spcPts val="0"/>
              </a:spcBef>
              <a:buSzPct val="100000"/>
              <a:defRPr sz="18600"/>
            </a:lvl6pPr>
            <a:lvl7pPr lvl="6" algn="ctr">
              <a:spcBef>
                <a:spcPts val="0"/>
              </a:spcBef>
              <a:buSzPct val="100000"/>
              <a:defRPr sz="18600"/>
            </a:lvl7pPr>
            <a:lvl8pPr lvl="7" algn="ctr">
              <a:spcBef>
                <a:spcPts val="0"/>
              </a:spcBef>
              <a:buSzPct val="100000"/>
              <a:defRPr sz="18600"/>
            </a:lvl8pPr>
            <a:lvl9pPr lvl="8" algn="ctr">
              <a:spcBef>
                <a:spcPts val="0"/>
              </a:spcBef>
              <a:buSzPct val="100000"/>
              <a:defRPr sz="18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</p:spPr>
        <p:txBody>
          <a:bodyPr lIns="471925" tIns="471925" rIns="471925" bIns="4719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, 2 Content over Conten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2430054" y="7069937"/>
            <a:ext cx="27539400" cy="150396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ctr" anchorCtr="0"/>
          <a:lstStyle>
            <a:lvl1pPr marL="0" marR="0" lvl="0" indent="0" algn="l" rtl="0">
              <a:spcBef>
                <a:spcPts val="0"/>
              </a:spcBef>
              <a:buNone/>
              <a:defRPr sz="21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21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21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21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21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21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21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21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1619676" y="10108653"/>
            <a:ext cx="14229600" cy="11951399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t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16561090" y="10108653"/>
            <a:ext cx="14229600" cy="11951399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t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3"/>
          </p:nvPr>
        </p:nvSpPr>
        <p:spPr>
          <a:xfrm>
            <a:off x="1619676" y="23195905"/>
            <a:ext cx="29159700" cy="119514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t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, Content over Conten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2430054" y="7069937"/>
            <a:ext cx="27539400" cy="150396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ctr" anchorCtr="0"/>
          <a:lstStyle>
            <a:lvl1pPr marL="0" marR="0" lvl="0" indent="0" algn="l" rtl="0">
              <a:spcBef>
                <a:spcPts val="0"/>
              </a:spcBef>
              <a:buNone/>
              <a:defRPr sz="21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21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21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21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21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21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21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21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1619676" y="10108653"/>
            <a:ext cx="29159700" cy="11951399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t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1619676" y="23195905"/>
            <a:ext cx="29159700" cy="119514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t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, 4 Conten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2430054" y="7069937"/>
            <a:ext cx="27539400" cy="150396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ctr" anchorCtr="0"/>
          <a:lstStyle>
            <a:lvl1pPr marL="0" marR="0" lvl="0" indent="0" algn="l" rtl="0">
              <a:spcBef>
                <a:spcPts val="0"/>
              </a:spcBef>
              <a:buNone/>
              <a:defRPr sz="21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21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21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21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21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21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21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21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1619676" y="10108653"/>
            <a:ext cx="14229600" cy="11951399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t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2"/>
          </p:nvPr>
        </p:nvSpPr>
        <p:spPr>
          <a:xfrm>
            <a:off x="16561090" y="10108653"/>
            <a:ext cx="14229600" cy="11951399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t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3"/>
          </p:nvPr>
        </p:nvSpPr>
        <p:spPr>
          <a:xfrm>
            <a:off x="16561090" y="23195905"/>
            <a:ext cx="14229600" cy="119514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t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4"/>
          </p:nvPr>
        </p:nvSpPr>
        <p:spPr>
          <a:xfrm>
            <a:off x="1619676" y="23195905"/>
            <a:ext cx="14229600" cy="119514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t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6 Conten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2430054" y="7069937"/>
            <a:ext cx="27539400" cy="150396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ctr" anchorCtr="0"/>
          <a:lstStyle>
            <a:lvl1pPr marL="0" marR="0" lvl="0" indent="0" algn="l" rtl="0">
              <a:spcBef>
                <a:spcPts val="0"/>
              </a:spcBef>
              <a:buNone/>
              <a:defRPr sz="21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21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21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21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21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21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21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21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1619676" y="10108653"/>
            <a:ext cx="29159700" cy="250557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t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2"/>
          </p:nvPr>
        </p:nvSpPr>
        <p:spPr>
          <a:xfrm>
            <a:off x="1619676" y="10108653"/>
            <a:ext cx="29159700" cy="250557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t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19316" y="11008640"/>
            <a:ext cx="29159700" cy="2325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19316" y="11008640"/>
            <a:ext cx="29159700" cy="2325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104448" y="3737742"/>
            <a:ext cx="30191100" cy="4810199"/>
          </a:xfrm>
          <a:prstGeom prst="rect">
            <a:avLst/>
          </a:prstGeom>
        </p:spPr>
        <p:txBody>
          <a:bodyPr lIns="471925" tIns="471925" rIns="471925" bIns="4719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1104448" y="9679580"/>
            <a:ext cx="30191100" cy="28694100"/>
          </a:xfrm>
          <a:prstGeom prst="rect">
            <a:avLst/>
          </a:prstGeom>
        </p:spPr>
        <p:txBody>
          <a:bodyPr lIns="471925" tIns="471925" rIns="471925" bIns="4719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</p:spPr>
        <p:txBody>
          <a:bodyPr lIns="471925" tIns="471925" rIns="471925" bIns="4719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104448" y="3737742"/>
            <a:ext cx="30191100" cy="4810199"/>
          </a:xfrm>
          <a:prstGeom prst="rect">
            <a:avLst/>
          </a:prstGeom>
        </p:spPr>
        <p:txBody>
          <a:bodyPr lIns="471925" tIns="471925" rIns="471925" bIns="4719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104448" y="9679580"/>
            <a:ext cx="14172900" cy="28694100"/>
          </a:xfrm>
          <a:prstGeom prst="rect">
            <a:avLst/>
          </a:prstGeom>
        </p:spPr>
        <p:txBody>
          <a:bodyPr lIns="471925" tIns="471925" rIns="471925" bIns="471925" anchor="t" anchorCtr="0"/>
          <a:lstStyle>
            <a:lvl1pPr lvl="0">
              <a:spcBef>
                <a:spcPts val="0"/>
              </a:spcBef>
              <a:buSzPct val="100000"/>
              <a:defRPr sz="7200"/>
            </a:lvl1pPr>
            <a:lvl2pPr lvl="1">
              <a:spcBef>
                <a:spcPts val="0"/>
              </a:spcBef>
              <a:buSzPct val="100000"/>
              <a:defRPr sz="6200"/>
            </a:lvl2pPr>
            <a:lvl3pPr lvl="2">
              <a:spcBef>
                <a:spcPts val="0"/>
              </a:spcBef>
              <a:buSzPct val="100000"/>
              <a:defRPr sz="6200"/>
            </a:lvl3pPr>
            <a:lvl4pPr lvl="3">
              <a:spcBef>
                <a:spcPts val="0"/>
              </a:spcBef>
              <a:buSzPct val="100000"/>
              <a:defRPr sz="6200"/>
            </a:lvl4pPr>
            <a:lvl5pPr lvl="4">
              <a:spcBef>
                <a:spcPts val="0"/>
              </a:spcBef>
              <a:buSzPct val="100000"/>
              <a:defRPr sz="6200"/>
            </a:lvl5pPr>
            <a:lvl6pPr lvl="5">
              <a:spcBef>
                <a:spcPts val="0"/>
              </a:spcBef>
              <a:buSzPct val="100000"/>
              <a:defRPr sz="6200"/>
            </a:lvl6pPr>
            <a:lvl7pPr lvl="6">
              <a:spcBef>
                <a:spcPts val="0"/>
              </a:spcBef>
              <a:buSzPct val="100000"/>
              <a:defRPr sz="6200"/>
            </a:lvl7pPr>
            <a:lvl8pPr lvl="7">
              <a:spcBef>
                <a:spcPts val="0"/>
              </a:spcBef>
              <a:buSzPct val="100000"/>
              <a:defRPr sz="6200"/>
            </a:lvl8pPr>
            <a:lvl9pPr lvl="8">
              <a:spcBef>
                <a:spcPts val="0"/>
              </a:spcBef>
              <a:buSzPct val="100000"/>
              <a:defRPr sz="6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lIns="471925" tIns="471925" rIns="471925" bIns="471925" anchor="t" anchorCtr="0"/>
          <a:lstStyle>
            <a:lvl1pPr lvl="0">
              <a:spcBef>
                <a:spcPts val="0"/>
              </a:spcBef>
              <a:buSzPct val="100000"/>
              <a:defRPr sz="7200"/>
            </a:lvl1pPr>
            <a:lvl2pPr lvl="1">
              <a:spcBef>
                <a:spcPts val="0"/>
              </a:spcBef>
              <a:buSzPct val="100000"/>
              <a:defRPr sz="6200"/>
            </a:lvl2pPr>
            <a:lvl3pPr lvl="2">
              <a:spcBef>
                <a:spcPts val="0"/>
              </a:spcBef>
              <a:buSzPct val="100000"/>
              <a:defRPr sz="6200"/>
            </a:lvl3pPr>
            <a:lvl4pPr lvl="3">
              <a:spcBef>
                <a:spcPts val="0"/>
              </a:spcBef>
              <a:buSzPct val="100000"/>
              <a:defRPr sz="6200"/>
            </a:lvl4pPr>
            <a:lvl5pPr lvl="4">
              <a:spcBef>
                <a:spcPts val="0"/>
              </a:spcBef>
              <a:buSzPct val="100000"/>
              <a:defRPr sz="6200"/>
            </a:lvl5pPr>
            <a:lvl6pPr lvl="5">
              <a:spcBef>
                <a:spcPts val="0"/>
              </a:spcBef>
              <a:buSzPct val="100000"/>
              <a:defRPr sz="6200"/>
            </a:lvl6pPr>
            <a:lvl7pPr lvl="6">
              <a:spcBef>
                <a:spcPts val="0"/>
              </a:spcBef>
              <a:buSzPct val="100000"/>
              <a:defRPr sz="6200"/>
            </a:lvl7pPr>
            <a:lvl8pPr lvl="7">
              <a:spcBef>
                <a:spcPts val="0"/>
              </a:spcBef>
              <a:buSzPct val="100000"/>
              <a:defRPr sz="6200"/>
            </a:lvl8pPr>
            <a:lvl9pPr lvl="8">
              <a:spcBef>
                <a:spcPts val="0"/>
              </a:spcBef>
              <a:buSzPct val="100000"/>
              <a:defRPr sz="6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</p:spPr>
        <p:txBody>
          <a:bodyPr lIns="471925" tIns="471925" rIns="471925" bIns="4719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104448" y="3737742"/>
            <a:ext cx="30191100" cy="4810199"/>
          </a:xfrm>
          <a:prstGeom prst="rect">
            <a:avLst/>
          </a:prstGeom>
        </p:spPr>
        <p:txBody>
          <a:bodyPr lIns="471925" tIns="471925" rIns="471925" bIns="4719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</p:spPr>
        <p:txBody>
          <a:bodyPr lIns="471925" tIns="471925" rIns="471925" bIns="4719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104448" y="4666456"/>
            <a:ext cx="9949500" cy="6347099"/>
          </a:xfrm>
          <a:prstGeom prst="rect">
            <a:avLst/>
          </a:prstGeom>
        </p:spPr>
        <p:txBody>
          <a:bodyPr lIns="471925" tIns="471925" rIns="471925" bIns="471925" anchor="b" anchorCtr="0"/>
          <a:lstStyle>
            <a:lvl1pPr lvl="0">
              <a:spcBef>
                <a:spcPts val="0"/>
              </a:spcBef>
              <a:buSzPct val="100000"/>
              <a:defRPr sz="12400"/>
            </a:lvl1pPr>
            <a:lvl2pPr lvl="1">
              <a:spcBef>
                <a:spcPts val="0"/>
              </a:spcBef>
              <a:buSzPct val="100000"/>
              <a:defRPr sz="12400"/>
            </a:lvl2pPr>
            <a:lvl3pPr lvl="2">
              <a:spcBef>
                <a:spcPts val="0"/>
              </a:spcBef>
              <a:buSzPct val="100000"/>
              <a:defRPr sz="12400"/>
            </a:lvl3pPr>
            <a:lvl4pPr lvl="3">
              <a:spcBef>
                <a:spcPts val="0"/>
              </a:spcBef>
              <a:buSzPct val="100000"/>
              <a:defRPr sz="12400"/>
            </a:lvl4pPr>
            <a:lvl5pPr lvl="4">
              <a:spcBef>
                <a:spcPts val="0"/>
              </a:spcBef>
              <a:buSzPct val="100000"/>
              <a:defRPr sz="12400"/>
            </a:lvl5pPr>
            <a:lvl6pPr lvl="5">
              <a:spcBef>
                <a:spcPts val="0"/>
              </a:spcBef>
              <a:buSzPct val="100000"/>
              <a:defRPr sz="12400"/>
            </a:lvl6pPr>
            <a:lvl7pPr lvl="6">
              <a:spcBef>
                <a:spcPts val="0"/>
              </a:spcBef>
              <a:buSzPct val="100000"/>
              <a:defRPr sz="12400"/>
            </a:lvl7pPr>
            <a:lvl8pPr lvl="7">
              <a:spcBef>
                <a:spcPts val="0"/>
              </a:spcBef>
              <a:buSzPct val="100000"/>
              <a:defRPr sz="12400"/>
            </a:lvl8pPr>
            <a:lvl9pPr lvl="8">
              <a:spcBef>
                <a:spcPts val="0"/>
              </a:spcBef>
              <a:buSzPct val="100000"/>
              <a:defRPr sz="1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104448" y="11671181"/>
            <a:ext cx="9949500" cy="26703600"/>
          </a:xfrm>
          <a:prstGeom prst="rect">
            <a:avLst/>
          </a:prstGeom>
        </p:spPr>
        <p:txBody>
          <a:bodyPr lIns="471925" tIns="471925" rIns="471925" bIns="471925" anchor="t" anchorCtr="0"/>
          <a:lstStyle>
            <a:lvl1pPr lvl="0">
              <a:spcBef>
                <a:spcPts val="0"/>
              </a:spcBef>
              <a:buSzPct val="100000"/>
              <a:defRPr sz="6200"/>
            </a:lvl1pPr>
            <a:lvl2pPr lvl="1">
              <a:spcBef>
                <a:spcPts val="0"/>
              </a:spcBef>
              <a:buSzPct val="100000"/>
              <a:defRPr sz="6200"/>
            </a:lvl2pPr>
            <a:lvl3pPr lvl="2">
              <a:spcBef>
                <a:spcPts val="0"/>
              </a:spcBef>
              <a:buSzPct val="100000"/>
              <a:defRPr sz="6200"/>
            </a:lvl3pPr>
            <a:lvl4pPr lvl="3">
              <a:spcBef>
                <a:spcPts val="0"/>
              </a:spcBef>
              <a:buSzPct val="100000"/>
              <a:defRPr sz="6200"/>
            </a:lvl4pPr>
            <a:lvl5pPr lvl="4">
              <a:spcBef>
                <a:spcPts val="0"/>
              </a:spcBef>
              <a:buSzPct val="100000"/>
              <a:defRPr sz="6200"/>
            </a:lvl5pPr>
            <a:lvl6pPr lvl="5">
              <a:spcBef>
                <a:spcPts val="0"/>
              </a:spcBef>
              <a:buSzPct val="100000"/>
              <a:defRPr sz="6200"/>
            </a:lvl6pPr>
            <a:lvl7pPr lvl="6">
              <a:spcBef>
                <a:spcPts val="0"/>
              </a:spcBef>
              <a:buSzPct val="100000"/>
              <a:defRPr sz="6200"/>
            </a:lvl7pPr>
            <a:lvl8pPr lvl="7">
              <a:spcBef>
                <a:spcPts val="0"/>
              </a:spcBef>
              <a:buSzPct val="100000"/>
              <a:defRPr sz="6200"/>
            </a:lvl8pPr>
            <a:lvl9pPr lvl="8">
              <a:spcBef>
                <a:spcPts val="0"/>
              </a:spcBef>
              <a:buSzPct val="100000"/>
              <a:defRPr sz="6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</p:spPr>
        <p:txBody>
          <a:bodyPr lIns="471925" tIns="471925" rIns="471925" bIns="4719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lIns="471925" tIns="471925" rIns="471925" bIns="471925" anchor="ctr" anchorCtr="0"/>
          <a:lstStyle>
            <a:lvl1pPr lvl="0">
              <a:spcBef>
                <a:spcPts val="0"/>
              </a:spcBef>
              <a:buSzPct val="100000"/>
              <a:defRPr sz="24800"/>
            </a:lvl1pPr>
            <a:lvl2pPr lvl="1">
              <a:spcBef>
                <a:spcPts val="0"/>
              </a:spcBef>
              <a:buSzPct val="100000"/>
              <a:defRPr sz="24800"/>
            </a:lvl2pPr>
            <a:lvl3pPr lvl="2">
              <a:spcBef>
                <a:spcPts val="0"/>
              </a:spcBef>
              <a:buSzPct val="100000"/>
              <a:defRPr sz="24800"/>
            </a:lvl3pPr>
            <a:lvl4pPr lvl="3">
              <a:spcBef>
                <a:spcPts val="0"/>
              </a:spcBef>
              <a:buSzPct val="100000"/>
              <a:defRPr sz="24800"/>
            </a:lvl4pPr>
            <a:lvl5pPr lvl="4">
              <a:spcBef>
                <a:spcPts val="0"/>
              </a:spcBef>
              <a:buSzPct val="100000"/>
              <a:defRPr sz="24800"/>
            </a:lvl5pPr>
            <a:lvl6pPr lvl="5">
              <a:spcBef>
                <a:spcPts val="0"/>
              </a:spcBef>
              <a:buSzPct val="100000"/>
              <a:defRPr sz="24800"/>
            </a:lvl6pPr>
            <a:lvl7pPr lvl="6">
              <a:spcBef>
                <a:spcPts val="0"/>
              </a:spcBef>
              <a:buSzPct val="100000"/>
              <a:defRPr sz="24800"/>
            </a:lvl7pPr>
            <a:lvl8pPr lvl="7">
              <a:spcBef>
                <a:spcPts val="0"/>
              </a:spcBef>
              <a:buSzPct val="100000"/>
              <a:defRPr sz="24800"/>
            </a:lvl8pPr>
            <a:lvl9pPr lvl="8">
              <a:spcBef>
                <a:spcPts val="0"/>
              </a:spcBef>
              <a:buSzPct val="100000"/>
              <a:defRPr sz="2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</p:spPr>
        <p:txBody>
          <a:bodyPr lIns="471925" tIns="471925" rIns="471925" bIns="4719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16200000" y="-1049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471925" tIns="471925" rIns="471925" bIns="4719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940748" y="10357375"/>
            <a:ext cx="14333400" cy="12449699"/>
          </a:xfrm>
          <a:prstGeom prst="rect">
            <a:avLst/>
          </a:prstGeom>
        </p:spPr>
        <p:txBody>
          <a:bodyPr lIns="471925" tIns="471925" rIns="471925" bIns="471925" anchor="b" anchorCtr="0"/>
          <a:lstStyle>
            <a:lvl1pPr lvl="0" algn="ctr">
              <a:spcBef>
                <a:spcPts val="0"/>
              </a:spcBef>
              <a:buSzPct val="100000"/>
              <a:defRPr sz="21700"/>
            </a:lvl1pPr>
            <a:lvl2pPr lvl="1" algn="ctr">
              <a:spcBef>
                <a:spcPts val="0"/>
              </a:spcBef>
              <a:buSzPct val="100000"/>
              <a:defRPr sz="21700"/>
            </a:lvl2pPr>
            <a:lvl3pPr lvl="2" algn="ctr">
              <a:spcBef>
                <a:spcPts val="0"/>
              </a:spcBef>
              <a:buSzPct val="100000"/>
              <a:defRPr sz="21700"/>
            </a:lvl3pPr>
            <a:lvl4pPr lvl="3" algn="ctr">
              <a:spcBef>
                <a:spcPts val="0"/>
              </a:spcBef>
              <a:buSzPct val="100000"/>
              <a:defRPr sz="21700"/>
            </a:lvl4pPr>
            <a:lvl5pPr lvl="4" algn="ctr">
              <a:spcBef>
                <a:spcPts val="0"/>
              </a:spcBef>
              <a:buSzPct val="100000"/>
              <a:defRPr sz="21700"/>
            </a:lvl5pPr>
            <a:lvl6pPr lvl="5" algn="ctr">
              <a:spcBef>
                <a:spcPts val="0"/>
              </a:spcBef>
              <a:buSzPct val="100000"/>
              <a:defRPr sz="21700"/>
            </a:lvl6pPr>
            <a:lvl7pPr lvl="6" algn="ctr">
              <a:spcBef>
                <a:spcPts val="0"/>
              </a:spcBef>
              <a:buSzPct val="100000"/>
              <a:defRPr sz="21700"/>
            </a:lvl7pPr>
            <a:lvl8pPr lvl="7" algn="ctr">
              <a:spcBef>
                <a:spcPts val="0"/>
              </a:spcBef>
              <a:buSzPct val="100000"/>
              <a:defRPr sz="21700"/>
            </a:lvl8pPr>
            <a:lvl9pPr lvl="8" algn="ctr">
              <a:spcBef>
                <a:spcPts val="0"/>
              </a:spcBef>
              <a:buSzPct val="100000"/>
              <a:defRPr sz="217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lIns="471925" tIns="471925" rIns="471925" bIns="4719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0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7502165" y="6081469"/>
            <a:ext cx="13595700" cy="31035000"/>
          </a:xfrm>
          <a:prstGeom prst="rect">
            <a:avLst/>
          </a:prstGeom>
        </p:spPr>
        <p:txBody>
          <a:bodyPr lIns="471925" tIns="471925" rIns="471925" bIns="4719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</p:spPr>
        <p:txBody>
          <a:bodyPr lIns="471925" tIns="471925" rIns="471925" bIns="4719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104448" y="35532388"/>
            <a:ext cx="21255600" cy="5082300"/>
          </a:xfrm>
          <a:prstGeom prst="rect">
            <a:avLst/>
          </a:prstGeom>
        </p:spPr>
        <p:txBody>
          <a:bodyPr lIns="471925" tIns="471925" rIns="471925" bIns="4719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</p:spPr>
        <p:txBody>
          <a:bodyPr lIns="471925" tIns="471925" rIns="471925" bIns="4719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04448" y="3737742"/>
            <a:ext cx="30191100" cy="4810199"/>
          </a:xfrm>
          <a:prstGeom prst="rect">
            <a:avLst/>
          </a:prstGeom>
          <a:noFill/>
          <a:ln>
            <a:noFill/>
          </a:ln>
        </p:spPr>
        <p:txBody>
          <a:bodyPr lIns="471925" tIns="471925" rIns="471925" bIns="4719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1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04448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lIns="471925" tIns="471925" rIns="471925" bIns="4719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8300"/>
              </a:spcAft>
              <a:buClr>
                <a:schemeClr val="dk2"/>
              </a:buClr>
              <a:buSzPct val="100000"/>
              <a:defRPr sz="93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8300"/>
              </a:spcAft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8300"/>
              </a:spcAft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8300"/>
              </a:spcAft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8300"/>
              </a:spcAft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8300"/>
              </a:spcAft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8300"/>
              </a:spcAft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8300"/>
              </a:spcAft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8300"/>
              </a:spcAft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lIns="471925" tIns="471925" rIns="471925" bIns="4719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5200">
                <a:solidFill>
                  <a:schemeClr val="dk2"/>
                </a:solidFill>
              </a:rPr>
              <a:t>‹nº›</a:t>
            </a:fld>
            <a:endParaRPr lang="pt-BR" sz="52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430054" y="7069937"/>
            <a:ext cx="27539400" cy="150396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b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2227369" y="40040061"/>
            <a:ext cx="7289700" cy="22995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ctr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10732560" y="40040061"/>
            <a:ext cx="10934400" cy="2299500"/>
          </a:xfrm>
          <a:prstGeom prst="rect">
            <a:avLst/>
          </a:prstGeom>
          <a:noFill/>
          <a:ln>
            <a:noFill/>
          </a:ln>
        </p:spPr>
        <p:txBody>
          <a:bodyPr lIns="107500" tIns="107500" rIns="107500" bIns="107500" anchor="ctr" anchorCtr="0"/>
          <a:lstStyle>
            <a:lvl1pPr marL="0" marR="0" lvl="0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1pPr>
            <a:lvl2pPr marL="520700" marR="0" lvl="1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2pPr>
            <a:lvl3pPr marL="1054100" marR="0" lvl="2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3pPr>
            <a:lvl4pPr marL="1638300" marR="0" lvl="3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4pPr>
            <a:lvl5pPr marL="2159000" marR="0" lvl="4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5pPr>
            <a:lvl6pPr marL="2692400" marR="0" lvl="5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6pPr>
            <a:lvl7pPr marL="3213100" marR="0" lvl="6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7pPr>
            <a:lvl8pPr marL="3733800" marR="0" lvl="7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8pPr>
            <a:lvl9pPr marL="4330700" marR="0" lvl="8" indent="0" algn="l" rtl="0">
              <a:spcBef>
                <a:spcPts val="0"/>
              </a:spcBef>
              <a:buSzPct val="71428"/>
              <a:buNone/>
              <a:defRPr sz="2100" b="0" i="0" u="none" strike="noStrike" cap="none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22882471" y="40040061"/>
            <a:ext cx="7289700" cy="2299500"/>
          </a:xfrm>
          <a:prstGeom prst="rect">
            <a:avLst/>
          </a:prstGeom>
          <a:noFill/>
          <a:ln>
            <a:noFill/>
          </a:ln>
        </p:spPr>
        <p:txBody>
          <a:bodyPr lIns="107500" tIns="53675" rIns="107500" bIns="536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5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pt-BR" sz="5200" b="0" i="0" u="none" strike="noStrike" cap="none">
              <a:solidFill>
                <a:srgbClr val="8B8B8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>
            <a:off x="16422975" y="26719814"/>
            <a:ext cx="15027900" cy="2311800"/>
          </a:xfrm>
          <a:prstGeom prst="rect">
            <a:avLst/>
          </a:prstGeom>
          <a:noFill/>
          <a:ln>
            <a:noFill/>
          </a:ln>
        </p:spPr>
        <p:txBody>
          <a:bodyPr lIns="508050" tIns="254100" rIns="508050" bIns="254100" anchor="t" anchorCtr="0">
            <a:noAutofit/>
          </a:bodyPr>
          <a:lstStyle/>
          <a:p>
            <a:pPr lvl="0" algn="just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pt-BR" sz="3500" dirty="0">
                <a:solidFill>
                  <a:schemeClr val="dk1"/>
                </a:solidFill>
              </a:rPr>
              <a:t>Apresentar sucintamente os aspectos conclusivos do trabalho ou, no caso de pesquisas em andamento, os próximos encaminhamentos.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buNone/>
            </a:pPr>
            <a:endParaRPr sz="3500" dirty="0"/>
          </a:p>
        </p:txBody>
      </p:sp>
      <p:sp>
        <p:nvSpPr>
          <p:cNvPr id="108" name="Shape 108"/>
          <p:cNvSpPr/>
          <p:nvPr/>
        </p:nvSpPr>
        <p:spPr>
          <a:xfrm>
            <a:off x="992475" y="11137600"/>
            <a:ext cx="15027900" cy="13957373"/>
          </a:xfrm>
          <a:prstGeom prst="rect">
            <a:avLst/>
          </a:prstGeom>
          <a:noFill/>
          <a:ln>
            <a:noFill/>
          </a:ln>
        </p:spPr>
        <p:txBody>
          <a:bodyPr lIns="508050" tIns="254100" rIns="508050" bIns="2541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pt-BR" sz="3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pôster deve ser preparado conforme a estrutura do artigo/resumo submetido ao evento, desta forma, o trabalho deve conter introdução, material e métodos, resultados e discussões e conclusões. Acrescente somente a bibliografia que aparece no texto do pôster ou as mais relevantes para construção do trabalho e agradecimentos, se julgar adequado. 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pt-BR" sz="3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 </a:t>
            </a:r>
            <a:r>
              <a:rPr lang="pt-BR" sz="3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dimensões padrão do Pôster devem ser de 90,0 cm de largura, com 120,0 cm de altura. Como o conteúdo do pôster deve ser visível a uma distância de pelo menos 2 metros, escreva o texto usando fonte Arial, </a:t>
            </a:r>
            <a:r>
              <a:rPr lang="pt-BR" sz="35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tamanho mínimo da fonte de 35</a:t>
            </a:r>
            <a:r>
              <a:rPr lang="pt-BR" sz="3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pt, com espaçamento 1,5, justificado, sem recuo no início do parágrafo</a:t>
            </a:r>
            <a:r>
              <a:rPr lang="pt-BR" sz="3500" dirty="0"/>
              <a:t>.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pt-BR" sz="3500" dirty="0"/>
              <a:t>As seções aqui apresentadas poderão ter suas dimensões ajustadas para adequar ao trabalho. Os tópicos também poder ser ajustados quanto a sua posição no pôster. Devido a possibilidade do presente modelo ser aberto em diferentes editores de apresentação, poderá ocorrer a necessidade de ajustes.</a:t>
            </a:r>
          </a:p>
        </p:txBody>
      </p:sp>
      <p:sp>
        <p:nvSpPr>
          <p:cNvPr id="109" name="Shape 109"/>
          <p:cNvSpPr/>
          <p:nvPr/>
        </p:nvSpPr>
        <p:spPr>
          <a:xfrm>
            <a:off x="992475" y="10241925"/>
            <a:ext cx="15027900" cy="9138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pt-BR" sz="4800" b="1">
                <a:solidFill>
                  <a:schemeClr val="lt1"/>
                </a:solidFill>
              </a:rPr>
              <a:t>INTRODUÇÃO</a:t>
            </a:r>
          </a:p>
        </p:txBody>
      </p:sp>
      <p:sp>
        <p:nvSpPr>
          <p:cNvPr id="110" name="Shape 110"/>
          <p:cNvSpPr/>
          <p:nvPr/>
        </p:nvSpPr>
        <p:spPr>
          <a:xfrm>
            <a:off x="992474" y="5177725"/>
            <a:ext cx="30661500" cy="2771400"/>
          </a:xfrm>
          <a:prstGeom prst="rect">
            <a:avLst/>
          </a:prstGeom>
          <a:noFill/>
          <a:ln>
            <a:noFill/>
          </a:ln>
        </p:spPr>
        <p:txBody>
          <a:bodyPr lIns="105825" tIns="52900" rIns="105825" bIns="529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t-BR" sz="6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6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TÍTULO DO TRABALHO DEVE SER EM ARIAL, TAMANHO 66, LETRAS MAIÚSCULAS, EM NEGRITO </a:t>
            </a:r>
          </a:p>
        </p:txBody>
      </p:sp>
      <p:sp>
        <p:nvSpPr>
          <p:cNvPr id="111" name="Shape 111"/>
          <p:cNvSpPr/>
          <p:nvPr/>
        </p:nvSpPr>
        <p:spPr>
          <a:xfrm>
            <a:off x="8470375" y="7549399"/>
            <a:ext cx="23183700" cy="1899300"/>
          </a:xfrm>
          <a:prstGeom prst="rect">
            <a:avLst/>
          </a:prstGeom>
          <a:noFill/>
          <a:ln>
            <a:noFill/>
          </a:ln>
        </p:spPr>
        <p:txBody>
          <a:bodyPr lIns="120275" tIns="62200" rIns="120275" bIns="62200" anchor="t" anchorCtr="0">
            <a:no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buSzPct val="25000"/>
              <a:buNone/>
            </a:pPr>
            <a:r>
              <a:rPr lang="pt-BR" sz="32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SOBRENOME, Autor </a:t>
            </a:r>
            <a:r>
              <a:rPr lang="pt-BR" sz="3200" b="1" i="1" u="none" strike="noStrike" cap="none" baseline="30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2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SOBRENOME, Autor </a:t>
            </a:r>
            <a:r>
              <a:rPr lang="pt-BR" sz="3200" b="1" i="1" u="none" strike="noStrike" cap="none" baseline="30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2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…...., Arial, 32, negrito, centralizado</a:t>
            </a:r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buSzPct val="25000"/>
              <a:buNone/>
            </a:pPr>
            <a:r>
              <a:rPr lang="pt-BR" sz="3200" b="0" i="0" u="none" strike="noStrike" cap="none" baseline="30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INSTITUIÇÃO/CAMPUS DE </a:t>
            </a:r>
            <a:r>
              <a:rPr lang="pt-BR" sz="3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ORIGEM, </a:t>
            </a:r>
            <a:r>
              <a:rPr lang="pt-BR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ARIAL, 32, CAIXA ALTA, centralizado</a:t>
            </a:r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buSzPct val="25000"/>
              <a:buNone/>
            </a:pPr>
            <a:r>
              <a:rPr lang="pt-BR" sz="3200" b="0" i="0" u="none" strike="noStrike" cap="none" baseline="30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INSTITUIÇÃO/CAMPUS DE </a:t>
            </a:r>
            <a:r>
              <a:rPr lang="pt-BR" sz="3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ORIGEM, </a:t>
            </a:r>
            <a:r>
              <a:rPr lang="pt-BR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ARIAL, 32, CAIXA ALTA, centralizado</a:t>
            </a:r>
          </a:p>
        </p:txBody>
      </p:sp>
      <p:sp>
        <p:nvSpPr>
          <p:cNvPr id="112" name="Shape 112"/>
          <p:cNvSpPr/>
          <p:nvPr/>
        </p:nvSpPr>
        <p:spPr>
          <a:xfrm>
            <a:off x="992475" y="25178993"/>
            <a:ext cx="15027900" cy="9138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BR" sz="4800" b="1" dirty="0" smtClean="0">
                <a:solidFill>
                  <a:schemeClr val="lt1"/>
                </a:solidFill>
              </a:rPr>
              <a:t>MATERIAIS </a:t>
            </a:r>
            <a:r>
              <a:rPr lang="pt-BR" sz="4800" b="1" dirty="0">
                <a:solidFill>
                  <a:schemeClr val="lt1"/>
                </a:solidFill>
              </a:rPr>
              <a:t>E </a:t>
            </a:r>
            <a:r>
              <a:rPr lang="pt-BR" sz="4800" b="1" dirty="0" smtClean="0">
                <a:solidFill>
                  <a:schemeClr val="lt1"/>
                </a:solidFill>
              </a:rPr>
              <a:t>MÉTODOS</a:t>
            </a:r>
            <a:endParaRPr lang="pt-BR" sz="4800" b="1" dirty="0">
              <a:solidFill>
                <a:schemeClr val="lt1"/>
              </a:solidFill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895167" y="26766148"/>
            <a:ext cx="15027900" cy="12107952"/>
          </a:xfrm>
          <a:prstGeom prst="rect">
            <a:avLst/>
          </a:prstGeom>
          <a:noFill/>
          <a:ln>
            <a:noFill/>
          </a:ln>
        </p:spPr>
        <p:txBody>
          <a:bodyPr lIns="508050" tIns="254100" rIns="508050" bIns="254100" anchor="t" anchorCtr="0">
            <a:noAutofit/>
          </a:bodyPr>
          <a:lstStyle/>
          <a:p>
            <a:pPr lvl="0" algn="just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pt-BR" sz="3500" dirty="0">
                <a:solidFill>
                  <a:schemeClr val="dk1"/>
                </a:solidFill>
              </a:rPr>
              <a:t>Cabe aos autores providenciarem o pôster em material adequado, com corda fio de nylon para pendurar.</a:t>
            </a:r>
          </a:p>
          <a:p>
            <a:pPr lvl="0" algn="just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500" dirty="0">
                <a:solidFill>
                  <a:schemeClr val="dk1"/>
                </a:solidFill>
              </a:rPr>
              <a:t>O pôster deverá ser fixado no local definido pela organização do evento antes do início do período de apresentação. </a:t>
            </a:r>
          </a:p>
          <a:p>
            <a:pPr lvl="0" algn="just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pt-BR" sz="3500" dirty="0">
                <a:solidFill>
                  <a:schemeClr val="dk1"/>
                </a:solidFill>
              </a:rPr>
              <a:t>O apresentador do trabalho deverá permanecer junto ao pôster para responder às questões dos interessados, não será permitida apresentação por </a:t>
            </a:r>
            <a:r>
              <a:rPr lang="pt-BR" sz="3500" dirty="0" smtClean="0">
                <a:solidFill>
                  <a:schemeClr val="dk1"/>
                </a:solidFill>
              </a:rPr>
              <a:t>não autores.</a:t>
            </a:r>
          </a:p>
          <a:p>
            <a:pPr lvl="0" algn="just">
              <a:lnSpc>
                <a:spcPct val="150000"/>
              </a:lnSpc>
              <a:buSzPct val="25000"/>
            </a:pPr>
            <a:r>
              <a:rPr lang="pt-BR" sz="3500" dirty="0">
                <a:solidFill>
                  <a:schemeClr val="dk1"/>
                </a:solidFill>
              </a:rPr>
              <a:t>Maiores detalhes sobre a apresentação, avaliação, horário e local de apresentação poderão ser consultadas </a:t>
            </a:r>
            <a:r>
              <a:rPr lang="pt-BR" sz="3500" dirty="0" smtClean="0">
                <a:solidFill>
                  <a:schemeClr val="dk1"/>
                </a:solidFill>
              </a:rPr>
              <a:t>na programação.</a:t>
            </a:r>
          </a:p>
          <a:p>
            <a:pPr lvl="0" algn="just">
              <a:lnSpc>
                <a:spcPct val="150000"/>
              </a:lnSpc>
              <a:buSzPct val="25000"/>
            </a:pPr>
            <a:r>
              <a:rPr lang="pt-BR" sz="3500" dirty="0" smtClean="0">
                <a:solidFill>
                  <a:schemeClr val="dk1"/>
                </a:solidFill>
              </a:rPr>
              <a:t>Nessa </a:t>
            </a:r>
            <a:r>
              <a:rPr lang="pt-BR" sz="3500" dirty="0">
                <a:solidFill>
                  <a:schemeClr val="dk1"/>
                </a:solidFill>
              </a:rPr>
              <a:t>seção deve ser descrito o método aplicado no desenvolvimento do trabalho (questionários, instrumentos de diagnósticos...). </a:t>
            </a:r>
          </a:p>
          <a:p>
            <a:pPr lvl="0" algn="just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endParaRPr lang="pt-BR" sz="3500" dirty="0">
              <a:solidFill>
                <a:schemeClr val="dk1"/>
              </a:solidFill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16422975" y="10226103"/>
            <a:ext cx="15027900" cy="9138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BR" sz="4800" b="1" dirty="0">
                <a:solidFill>
                  <a:schemeClr val="lt1"/>
                </a:solidFill>
              </a:rPr>
              <a:t>RESULTADOS E DISCUSSÕES</a:t>
            </a:r>
          </a:p>
        </p:txBody>
      </p:sp>
      <p:sp>
        <p:nvSpPr>
          <p:cNvPr id="115" name="Shape 115"/>
          <p:cNvSpPr/>
          <p:nvPr/>
        </p:nvSpPr>
        <p:spPr>
          <a:xfrm>
            <a:off x="16020375" y="11215403"/>
            <a:ext cx="15027900" cy="5359800"/>
          </a:xfrm>
          <a:prstGeom prst="rect">
            <a:avLst/>
          </a:prstGeom>
          <a:noFill/>
          <a:ln>
            <a:noFill/>
          </a:ln>
        </p:spPr>
        <p:txBody>
          <a:bodyPr lIns="508050" tIns="254100" rIns="508050" bIns="2541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pt-BR" sz="3500" dirty="0">
                <a:solidFill>
                  <a:schemeClr val="dk1"/>
                </a:solidFill>
              </a:rPr>
              <a:t>Devem ser apresentados os principais resultados obtidos nos estudos. </a:t>
            </a:r>
          </a:p>
          <a:p>
            <a:pPr lvl="0" algn="just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500" dirty="0">
                <a:solidFill>
                  <a:schemeClr val="dk1"/>
                </a:solidFill>
              </a:rPr>
              <a:t>É adequada a utilização de gráficos, figuras e tabelas, desde que estejam em tamanho compatível à visualização em uma distância de pelo menos 2 metros (Figura 1). </a:t>
            </a:r>
          </a:p>
          <a:p>
            <a:pPr lvl="0" algn="just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500" dirty="0">
                <a:solidFill>
                  <a:schemeClr val="dk1"/>
                </a:solidFill>
              </a:rPr>
              <a:t>O texto dos gráficos e tabelas deve ser formatados, no mínimo, em fonte de  25pt. 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buNone/>
            </a:pPr>
            <a:endParaRPr sz="3500" dirty="0"/>
          </a:p>
        </p:txBody>
      </p:sp>
      <p:pic>
        <p:nvPicPr>
          <p:cNvPr id="116" name="Shape 1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595175" y="16897199"/>
            <a:ext cx="13878300" cy="5765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/>
          <p:nvPr/>
        </p:nvSpPr>
        <p:spPr>
          <a:xfrm>
            <a:off x="17659131" y="23121334"/>
            <a:ext cx="13878300" cy="91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 sz="2500" b="1" dirty="0">
                <a:solidFill>
                  <a:schemeClr val="dk1"/>
                </a:solidFill>
              </a:rPr>
              <a:t>Figura 01:</a:t>
            </a:r>
            <a:r>
              <a:rPr lang="pt-BR" sz="2500" dirty="0">
                <a:solidFill>
                  <a:schemeClr val="dk1"/>
                </a:solidFill>
              </a:rPr>
              <a:t> Exemplo de figura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pt-BR" sz="2500" dirty="0">
                <a:solidFill>
                  <a:schemeClr val="dk1"/>
                </a:solidFill>
              </a:rPr>
              <a:t>Fonte: </a:t>
            </a:r>
            <a:r>
              <a:rPr lang="pt-BR" sz="2500" dirty="0" err="1">
                <a:solidFill>
                  <a:schemeClr val="dk1"/>
                </a:solidFill>
              </a:rPr>
              <a:t>xxxxxxxxxxxxxxxxx</a:t>
            </a:r>
            <a:endParaRPr lang="pt-BR" sz="2500" dirty="0">
              <a:solidFill>
                <a:schemeClr val="dk1"/>
              </a:solidFill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16422975" y="25212830"/>
            <a:ext cx="15027900" cy="9138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BR" sz="4800" b="1" dirty="0" smtClean="0">
                <a:solidFill>
                  <a:schemeClr val="lt1"/>
                </a:solidFill>
              </a:rPr>
              <a:t>CONSIDERAÇÕES FINAIS</a:t>
            </a:r>
            <a:endParaRPr lang="pt-BR" sz="4800" b="1" dirty="0">
              <a:solidFill>
                <a:schemeClr val="lt1"/>
              </a:solidFill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16422975" y="32092900"/>
            <a:ext cx="15027900" cy="9138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BR" sz="4800" b="1">
                <a:solidFill>
                  <a:schemeClr val="lt1"/>
                </a:solidFill>
              </a:rPr>
              <a:t>REFERÊNCIAS</a:t>
            </a:r>
          </a:p>
        </p:txBody>
      </p:sp>
      <p:sp>
        <p:nvSpPr>
          <p:cNvPr id="120" name="Shape 120"/>
          <p:cNvSpPr/>
          <p:nvPr/>
        </p:nvSpPr>
        <p:spPr>
          <a:xfrm>
            <a:off x="16422975" y="33083200"/>
            <a:ext cx="15027900" cy="4293000"/>
          </a:xfrm>
          <a:prstGeom prst="rect">
            <a:avLst/>
          </a:prstGeom>
          <a:noFill/>
          <a:ln>
            <a:noFill/>
          </a:ln>
        </p:spPr>
        <p:txBody>
          <a:bodyPr lIns="508050" tIns="254100" rIns="508050" bIns="254100" anchor="t" anchorCtr="0">
            <a:noAutofit/>
          </a:bodyPr>
          <a:lstStyle/>
          <a:p>
            <a:pPr lvl="0" algn="just" rtl="0">
              <a:spcBef>
                <a:spcPts val="0"/>
              </a:spcBef>
              <a:buClr>
                <a:schemeClr val="dk1"/>
              </a:buClr>
              <a:buSzPct val="31428"/>
              <a:buFont typeface="Arial"/>
              <a:buNone/>
            </a:pPr>
            <a:r>
              <a:rPr lang="pt-BR" sz="3500" dirty="0" smtClean="0">
                <a:solidFill>
                  <a:schemeClr val="dk1"/>
                </a:solidFill>
              </a:rPr>
              <a:t>Devem </a:t>
            </a:r>
            <a:r>
              <a:rPr lang="pt-BR" sz="3500" dirty="0">
                <a:solidFill>
                  <a:schemeClr val="dk1"/>
                </a:solidFill>
              </a:rPr>
              <a:t>ser apresentadas as referências utilizadas para construção do pôster (somente as que aparecerem no texto </a:t>
            </a:r>
            <a:r>
              <a:rPr lang="pt-BR" sz="3500">
                <a:solidFill>
                  <a:schemeClr val="dk1"/>
                </a:solidFill>
              </a:rPr>
              <a:t>do </a:t>
            </a:r>
            <a:r>
              <a:rPr lang="pt-BR" sz="3500" smtClean="0">
                <a:solidFill>
                  <a:schemeClr val="dk1"/>
                </a:solidFill>
              </a:rPr>
              <a:t>pôster), </a:t>
            </a:r>
            <a:r>
              <a:rPr lang="pt-BR" sz="3500" dirty="0">
                <a:solidFill>
                  <a:schemeClr val="dk1"/>
                </a:solidFill>
              </a:rPr>
              <a:t>respeitando-se as normas definidas pela ABNT. 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pt-BR" sz="3500" dirty="0" smtClean="0">
                <a:solidFill>
                  <a:schemeClr val="dk1"/>
                </a:solidFill>
              </a:rPr>
              <a:t>Tamanho </a:t>
            </a:r>
            <a:r>
              <a:rPr lang="pt-BR" sz="3500" dirty="0">
                <a:solidFill>
                  <a:schemeClr val="dk1"/>
                </a:solidFill>
              </a:rPr>
              <a:t>da letra mínimo de 35, com espaçamento simples.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buNone/>
            </a:pPr>
            <a:endParaRPr sz="3500" dirty="0"/>
          </a:p>
        </p:txBody>
      </p:sp>
      <p:sp>
        <p:nvSpPr>
          <p:cNvPr id="121" name="Shape 121"/>
          <p:cNvSpPr/>
          <p:nvPr/>
        </p:nvSpPr>
        <p:spPr>
          <a:xfrm>
            <a:off x="16422975" y="37960300"/>
            <a:ext cx="15027900" cy="9138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BR" sz="4800" b="1">
                <a:solidFill>
                  <a:schemeClr val="lt1"/>
                </a:solidFill>
              </a:rPr>
              <a:t>AGRADECIMENTOS</a:t>
            </a:r>
          </a:p>
        </p:txBody>
      </p:sp>
      <p:sp>
        <p:nvSpPr>
          <p:cNvPr id="122" name="Shape 122"/>
          <p:cNvSpPr/>
          <p:nvPr/>
        </p:nvSpPr>
        <p:spPr>
          <a:xfrm>
            <a:off x="16422975" y="38950600"/>
            <a:ext cx="15027900" cy="1626000"/>
          </a:xfrm>
          <a:prstGeom prst="rect">
            <a:avLst/>
          </a:prstGeom>
          <a:noFill/>
          <a:ln>
            <a:noFill/>
          </a:ln>
        </p:spPr>
        <p:txBody>
          <a:bodyPr lIns="508050" tIns="254100" rIns="508050" bIns="254100" anchor="t" anchorCtr="0">
            <a:noAutofit/>
          </a:bodyPr>
          <a:lstStyle/>
          <a:p>
            <a:pPr lvl="0" algn="just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pt-BR" sz="3500">
                <a:solidFill>
                  <a:schemeClr val="dk1"/>
                </a:solidFill>
              </a:rPr>
              <a:t>Citar a agência financiadora se for o caso. Os agradecimentos são opcionais.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825" y="273938"/>
            <a:ext cx="8503920" cy="4544315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 flipV="1">
            <a:off x="0" y="40965120"/>
            <a:ext cx="32399288" cy="137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8760" y="41643200"/>
            <a:ext cx="3543300" cy="129540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78175" y="41254680"/>
            <a:ext cx="4089785" cy="1901936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7"/>
          <a:srcRect t="51702"/>
          <a:stretch/>
        </p:blipFill>
        <p:spPr>
          <a:xfrm>
            <a:off x="26293423" y="41055433"/>
            <a:ext cx="4596777" cy="1900400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12318899" y="804528"/>
            <a:ext cx="19335075" cy="2585323"/>
          </a:xfrm>
          <a:prstGeom prst="rect">
            <a:avLst/>
          </a:prstGeom>
          <a:ln w="12700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pt-BR" sz="5400" dirty="0">
                <a:solidFill>
                  <a:srgbClr val="444444"/>
                </a:solidFill>
                <a:latin typeface="Bookman Old Style" panose="02050604050505020204" pitchFamily="18" charset="0"/>
              </a:rPr>
              <a:t>IV WCTI - Workshop de Ciência, Tecnologia e Inovação</a:t>
            </a:r>
            <a:r>
              <a:rPr lang="pt-BR" sz="5400" dirty="0">
                <a:latin typeface="Bookman Old Style" panose="02050604050505020204" pitchFamily="18" charset="0"/>
              </a:rPr>
              <a:t/>
            </a:r>
            <a:br>
              <a:rPr lang="pt-BR" sz="5400" dirty="0">
                <a:latin typeface="Bookman Old Style" panose="02050604050505020204" pitchFamily="18" charset="0"/>
              </a:rPr>
            </a:br>
            <a:r>
              <a:rPr lang="pt-BR" sz="5400" dirty="0">
                <a:solidFill>
                  <a:srgbClr val="444444"/>
                </a:solidFill>
                <a:latin typeface="Bookman Old Style" panose="02050604050505020204" pitchFamily="18" charset="0"/>
              </a:rPr>
              <a:t>05 e 06 de Outubro de </a:t>
            </a:r>
            <a:r>
              <a:rPr lang="pt-BR" sz="5400" dirty="0" smtClean="0">
                <a:solidFill>
                  <a:srgbClr val="444444"/>
                </a:solidFill>
                <a:latin typeface="Bookman Old Style" panose="02050604050505020204" pitchFamily="18" charset="0"/>
              </a:rPr>
              <a:t>2017</a:t>
            </a:r>
            <a:endParaRPr lang="pt-BR" sz="5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pt-BR" sz="5400" dirty="0" smtClean="0">
                <a:solidFill>
                  <a:srgbClr val="444444"/>
                </a:solidFill>
                <a:latin typeface="Bookman Old Style" panose="02050604050505020204" pitchFamily="18" charset="0"/>
              </a:rPr>
              <a:t>UTFPR </a:t>
            </a:r>
            <a:r>
              <a:rPr lang="pt-BR" sz="5400" dirty="0">
                <a:solidFill>
                  <a:srgbClr val="444444"/>
                </a:solidFill>
                <a:latin typeface="Bookman Old Style" panose="02050604050505020204" pitchFamily="18" charset="0"/>
              </a:rPr>
              <a:t>- Francisco Beltrão</a:t>
            </a:r>
            <a:endParaRPr lang="pt-BR" sz="5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489</Words>
  <Application>Microsoft Office PowerPoint</Application>
  <PresentationFormat>Personalizar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simple-light-2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Camila Nicola Boeri Di Domenico</dc:creator>
  <cp:lastModifiedBy>Camila Nicola Boeri Di Domenico</cp:lastModifiedBy>
  <cp:revision>7</cp:revision>
  <dcterms:modified xsi:type="dcterms:W3CDTF">2017-09-26T19:45:32Z</dcterms:modified>
</cp:coreProperties>
</file>