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media/image1.png" ContentType="image/png"/>
  <Override PartName="/ppt/media/image2.png" ContentType="image/png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Clique para editar o formato do </a:t>
            </a:r>
            <a:r>
              <a:rPr b="0" lang="pt-BR" sz="4400" spc="-1" strike="noStrike">
                <a:solidFill>
                  <a:srgbClr val="000000"/>
                </a:solidFill>
                <a:latin typeface="Arial"/>
              </a:rPr>
              <a:t>texto do título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04000" y="1417320"/>
            <a:ext cx="9070200" cy="126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 cap="all">
                <a:solidFill>
                  <a:srgbClr val="000000"/>
                </a:solidFill>
                <a:latin typeface="Times New Roman"/>
                <a:ea typeface="DejaVu Sans"/>
              </a:rPr>
              <a:t>TÍTULO DO TRABALHO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1152000" y="4752000"/>
            <a:ext cx="7918920" cy="76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pt-BR" sz="1600" spc="-1" strike="noStrike" baseline="33000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Departamento Acadêmico de Engenharias - UTFPR - </a:t>
            </a:r>
            <a:r>
              <a:rPr b="0" i="1" lang="pt-BR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Campus</a:t>
            </a: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Francisco Beltrão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600" spc="-1" strike="noStrike" baseline="33000">
                <a:solidFill>
                  <a:srgbClr val="000000"/>
                </a:solidFill>
                <a:latin typeface="Times New Roman"/>
                <a:ea typeface="DejaVu Sans"/>
              </a:rPr>
              <a:t>2</a:t>
            </a: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Departamento de Ciências Agrárias - UTFPR - </a:t>
            </a:r>
            <a:r>
              <a:rPr b="0" i="1" lang="pt-BR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Campus</a:t>
            </a: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Francisco Beltrão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684360" y="2998440"/>
            <a:ext cx="8710920" cy="135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25000"/>
              </a:lnSpc>
              <a:tabLst>
                <a:tab algn="l" pos="40824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João Pedro Santos</a:t>
            </a:r>
            <a:r>
              <a:rPr b="0" lang="pt-BR" sz="2400" spc="-1" strike="noStrike" baseline="33000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25000"/>
              </a:lnSpc>
              <a:tabLst>
                <a:tab algn="l" pos="40824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Maria Augusta Machado</a:t>
            </a:r>
            <a:r>
              <a:rPr b="0" lang="pt-BR" sz="2400" spc="-1" strike="noStrike" baseline="33000">
                <a:solidFill>
                  <a:srgbClr val="000000"/>
                </a:solidFill>
                <a:latin typeface="Times New Roman"/>
                <a:ea typeface="DejaVu Sans"/>
              </a:rPr>
              <a:t>2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25000"/>
              </a:lnSpc>
              <a:tabLst>
                <a:tab algn="l" pos="408240"/>
              </a:tabLst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Antônio Santos da Silva</a:t>
            </a:r>
            <a:r>
              <a:rPr b="0" lang="pt-BR" sz="2400" spc="-1" strike="noStrike" baseline="33000">
                <a:solidFill>
                  <a:srgbClr val="000000"/>
                </a:solidFill>
                <a:latin typeface="Times New Roman"/>
                <a:ea typeface="DejaVu Sans"/>
              </a:rPr>
              <a:t>2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 cap="all">
                <a:solidFill>
                  <a:srgbClr val="000000"/>
                </a:solidFill>
                <a:latin typeface="Times New Roman"/>
                <a:ea typeface="DejaVu Sans"/>
              </a:rPr>
              <a:t>INTRODUÇÃO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504000" y="1768680"/>
            <a:ext cx="9070920" cy="438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3280">
              <a:lnSpc>
                <a:spcPct val="100000"/>
              </a:lnSpc>
              <a:spcBef>
                <a:spcPts val="1457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Texto texto texto;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57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Texto texto texto (BOULIC; RENAULT, 1991);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57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Texto texto texto (KNUTH, 1984);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57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Texto texto texto (SMITH; JONES, 1999).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 cap="all">
                <a:solidFill>
                  <a:srgbClr val="000000"/>
                </a:solidFill>
                <a:latin typeface="Times New Roman"/>
                <a:ea typeface="DejaVu Sans"/>
              </a:rPr>
              <a:t>objetivos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504000" y="1768680"/>
            <a:ext cx="9070920" cy="438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3280">
              <a:lnSpc>
                <a:spcPct val="100000"/>
              </a:lnSpc>
              <a:spcBef>
                <a:spcPts val="1457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Objetivo 1;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57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Objetivo 2;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57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Objetivo 3;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57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Objetivo 4.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 cap="all">
                <a:solidFill>
                  <a:srgbClr val="000000"/>
                </a:solidFill>
                <a:latin typeface="Times New Roman"/>
                <a:ea typeface="DejaVu Sans"/>
              </a:rPr>
              <a:t>Materiais e métodos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3296520" y="2200680"/>
            <a:ext cx="3486960" cy="3486240"/>
          </a:xfrm>
          <a:prstGeom prst="rect">
            <a:avLst/>
          </a:prstGeom>
          <a:ln w="0"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3672360" y="1671120"/>
            <a:ext cx="2734920" cy="42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Figura 1 - Título da figura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3672360" y="5763240"/>
            <a:ext cx="2734920" cy="42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Fonte: Autoria própria (2023)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 cap="all">
                <a:solidFill>
                  <a:srgbClr val="000000"/>
                </a:solidFill>
                <a:latin typeface="Times New Roman"/>
                <a:ea typeface="DejaVu Sans"/>
              </a:rPr>
              <a:t>Resultados e discussão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3672360" y="2427120"/>
            <a:ext cx="2734920" cy="42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Tabela 1 - Título da tabela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3672360" y="4863240"/>
            <a:ext cx="2734920" cy="42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Fonte: Autoria própria (2023)</a:t>
            </a:r>
            <a:endParaRPr b="0" lang="pt-BR" sz="1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2" name="Table 4"/>
          <p:cNvGraphicFramePr/>
          <p:nvPr/>
        </p:nvGraphicFramePr>
        <p:xfrm>
          <a:off x="1653840" y="2937240"/>
          <a:ext cx="6773400" cy="1919880"/>
        </p:xfrm>
        <a:graphic>
          <a:graphicData uri="http://schemas.openxmlformats.org/drawingml/2006/table">
            <a:tbl>
              <a:tblPr/>
              <a:tblGrid>
                <a:gridCol w="1692000"/>
                <a:gridCol w="1694160"/>
                <a:gridCol w="1692000"/>
                <a:gridCol w="1695600"/>
              </a:tblGrid>
              <a:tr h="605520"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Título col. 1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2240">
                      <a:solidFill>
                        <a:srgbClr val="000000"/>
                      </a:solidFill>
                      <a:prstDash val="solid"/>
                    </a:lnL>
                    <a:lnR w="720">
                      <a:solidFill>
                        <a:srgbClr val="000000"/>
                      </a:solidFill>
                      <a:prstDash val="solid"/>
                    </a:lnR>
                    <a:lnT w="72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Título col. 2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000000"/>
                      </a:solidFill>
                      <a:prstDash val="solid"/>
                    </a:lnL>
                    <a:lnR w="720">
                      <a:solidFill>
                        <a:srgbClr val="000000"/>
                      </a:solidFill>
                      <a:prstDash val="solid"/>
                    </a:lnR>
                    <a:lnT w="72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Título col. 3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000000"/>
                      </a:solidFill>
                      <a:prstDash val="solid"/>
                    </a:lnL>
                    <a:lnR w="720">
                      <a:solidFill>
                        <a:srgbClr val="000000"/>
                      </a:solidFill>
                      <a:prstDash val="solid"/>
                    </a:lnR>
                    <a:lnT w="72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Título col. 4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72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437760"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2240">
                      <a:solidFill>
                        <a:srgbClr val="000000"/>
                      </a:solidFill>
                      <a:prstDash val="solid"/>
                    </a:lnL>
                    <a:lnR w="720">
                      <a:solidFill>
                        <a:srgbClr val="000000"/>
                      </a:solidFill>
                      <a:prstDash val="solid"/>
                    </a:lnR>
                    <a:lnT w="720">
                      <a:solidFill>
                        <a:srgbClr val="000000"/>
                      </a:solidFill>
                      <a:prstDash val="solid"/>
                    </a:lnT>
                    <a:lnB w="72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000000"/>
                      </a:solidFill>
                      <a:prstDash val="solid"/>
                    </a:lnL>
                    <a:lnR w="720">
                      <a:solidFill>
                        <a:srgbClr val="000000"/>
                      </a:solidFill>
                      <a:prstDash val="solid"/>
                    </a:lnR>
                    <a:lnT w="720">
                      <a:solidFill>
                        <a:srgbClr val="000000"/>
                      </a:solidFill>
                      <a:prstDash val="solid"/>
                    </a:lnT>
                    <a:lnB w="72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000000"/>
                      </a:solidFill>
                      <a:prstDash val="solid"/>
                    </a:lnL>
                    <a:lnR w="720">
                      <a:solidFill>
                        <a:srgbClr val="000000"/>
                      </a:solidFill>
                      <a:prstDash val="solid"/>
                    </a:lnR>
                    <a:lnT w="720">
                      <a:solidFill>
                        <a:srgbClr val="000000"/>
                      </a:solidFill>
                      <a:prstDash val="solid"/>
                    </a:lnT>
                    <a:lnB w="72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720">
                      <a:solidFill>
                        <a:srgbClr val="000000"/>
                      </a:solidFill>
                      <a:prstDash val="solid"/>
                    </a:lnT>
                    <a:lnB w="72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437760"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2240">
                      <a:solidFill>
                        <a:srgbClr val="000000"/>
                      </a:solidFill>
                      <a:prstDash val="solid"/>
                    </a:lnL>
                    <a:lnR w="72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000000"/>
                      </a:solidFill>
                      <a:prstDash val="solid"/>
                    </a:lnL>
                    <a:lnR w="72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000000"/>
                      </a:solidFill>
                      <a:prstDash val="solid"/>
                    </a:lnL>
                    <a:lnR w="72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438840"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12240">
                      <a:solidFill>
                        <a:srgbClr val="000000"/>
                      </a:solidFill>
                      <a:prstDash val="solid"/>
                    </a:lnL>
                    <a:lnR w="72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72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000000"/>
                      </a:solidFill>
                      <a:prstDash val="solid"/>
                    </a:lnL>
                    <a:lnR w="72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72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000000"/>
                      </a:solidFill>
                      <a:prstDash val="solid"/>
                    </a:lnL>
                    <a:lnR w="72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72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b="0" lang="pt-BR" sz="2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72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 cap="all">
                <a:solidFill>
                  <a:srgbClr val="000000"/>
                </a:solidFill>
                <a:latin typeface="Times New Roman"/>
                <a:ea typeface="DejaVu Sans"/>
              </a:rPr>
              <a:t>Considerações finais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504000" y="1768680"/>
            <a:ext cx="9070920" cy="438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3280">
              <a:lnSpc>
                <a:spcPct val="100000"/>
              </a:lnSpc>
              <a:spcBef>
                <a:spcPts val="1457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Consideração final 1;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57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Consideração final 2;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57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Consideração final 3;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57"/>
              </a:spcBef>
              <a:buClr>
                <a:srgbClr val="000000"/>
              </a:buClr>
              <a:buSzPct val="45000"/>
              <a:buFont typeface="Wingdings 3" charset="2"/>
              <a:buChar char=""/>
            </a:pPr>
            <a:r>
              <a:rPr b="0" lang="pt-BR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Consideração final 4.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 cap="all">
                <a:solidFill>
                  <a:srgbClr val="000000"/>
                </a:solidFill>
                <a:latin typeface="Times New Roman"/>
                <a:ea typeface="DejaVu Sans"/>
              </a:rPr>
              <a:t>referências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648000" y="2016000"/>
            <a:ext cx="8710920" cy="236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BOULIC, R.; RENAULT, O. 3d hierarchies for animation. In: MAGNENAT-THALMANN, N.; THALMANN, D. (Ed.). New Trends in Animation and Visualization. [S.l.]: John Wiley &amp; Sons ltd., 1991.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KNUTH, D. E. The TEX Book. 15th. ed. [S.l.]: Addison-Wesley, 1984.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SMITH, A.; JONES, B. On the complexity of computing. In: SMITH-JONES, A. B. (Ed.). Advances in Computer Science. [S.l.]: Publishing Press, 1999. p. 555–566.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 cap="all">
                <a:solidFill>
                  <a:srgbClr val="000000"/>
                </a:solidFill>
                <a:latin typeface="Times New Roman"/>
                <a:ea typeface="DejaVu Sans"/>
              </a:rPr>
              <a:t>AGRADECIMENTOS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576000" y="2304000"/>
            <a:ext cx="8782920" cy="173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pt-BR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Neste espaço opcional podem ser listados os nomes das instituições que contribuíram para o desenvolvimento do trabalho ou as logomarcas.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1116360" y="2952000"/>
            <a:ext cx="7846920" cy="101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Muito Obrigado(a)!</a:t>
            </a:r>
            <a:endParaRPr b="0" lang="pt-B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Application>LibreOffice/7.5.5.2$Linux_X86_64 LibreOffice_project/50$Build-2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2016-10-31T18:05:22Z</dcterms:created>
  <dc:creator>Camila Nicola Boeri Di Domenico</dc:creator>
  <dc:description/>
  <dc:language>en-US</dc:language>
  <cp:lastModifiedBy/>
  <dcterms:modified xsi:type="dcterms:W3CDTF">2023-03-27T18:07:27Z</dcterms:modified>
  <cp:revision>22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r8>0</vt:r8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r8>0</vt:r8>
  </property>
  <property fmtid="{D5CDD505-2E9C-101B-9397-08002B2CF9AE}" pid="6" name="Notes">
    <vt:r8>0</vt:r8>
  </property>
  <property fmtid="{D5CDD505-2E9C-101B-9397-08002B2CF9AE}" pid="7" name="PresentationFormat">
    <vt:lpwstr>Personalizar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r8>7</vt:r8>
  </property>
</Properties>
</file>